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comments/modernComment_102_B3809D29.xml" ContentType="application/vnd.ms-powerpoint.comments+xml"/>
  <Override PartName="/ppt/comments/modernComment_103_783DA92E.xml" ContentType="application/vnd.ms-powerpoint.comments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4" r:id="rId1"/>
    <p:sldMasterId id="2147483724" r:id="rId2"/>
  </p:sldMasterIdLst>
  <p:sldIdLst>
    <p:sldId id="256" r:id="rId3"/>
    <p:sldId id="257" r:id="rId4"/>
    <p:sldId id="258" r:id="rId5"/>
    <p:sldId id="267" r:id="rId6"/>
    <p:sldId id="262" r:id="rId7"/>
    <p:sldId id="259" r:id="rId8"/>
    <p:sldId id="260" r:id="rId9"/>
    <p:sldId id="263" r:id="rId10"/>
    <p:sldId id="266" r:id="rId11"/>
    <p:sldId id="264" r:id="rId12"/>
    <p:sldId id="265" r:id="rId1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525252"/>
        </a:solidFill>
        <a:effectLst/>
        <a:uFillTx/>
        <a:latin typeface="IntelOne Text Light"/>
        <a:ea typeface="IntelOne Text Light"/>
        <a:cs typeface="IntelOne Text Light"/>
        <a:sym typeface="IntelOne Text Light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525252"/>
        </a:solidFill>
        <a:effectLst/>
        <a:uFillTx/>
        <a:latin typeface="IntelOne Text Light"/>
        <a:ea typeface="IntelOne Text Light"/>
        <a:cs typeface="IntelOne Text Light"/>
        <a:sym typeface="IntelOne Text Light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525252"/>
        </a:solidFill>
        <a:effectLst/>
        <a:uFillTx/>
        <a:latin typeface="IntelOne Text Light"/>
        <a:ea typeface="IntelOne Text Light"/>
        <a:cs typeface="IntelOne Text Light"/>
        <a:sym typeface="IntelOne Text Light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525252"/>
        </a:solidFill>
        <a:effectLst/>
        <a:uFillTx/>
        <a:latin typeface="IntelOne Text Light"/>
        <a:ea typeface="IntelOne Text Light"/>
        <a:cs typeface="IntelOne Text Light"/>
        <a:sym typeface="IntelOne Text Light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525252"/>
        </a:solidFill>
        <a:effectLst/>
        <a:uFillTx/>
        <a:latin typeface="IntelOne Text Light"/>
        <a:ea typeface="IntelOne Text Light"/>
        <a:cs typeface="IntelOne Text Light"/>
        <a:sym typeface="IntelOne Text Light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525252"/>
        </a:solidFill>
        <a:effectLst/>
        <a:uFillTx/>
        <a:latin typeface="IntelOne Text Light"/>
        <a:ea typeface="IntelOne Text Light"/>
        <a:cs typeface="IntelOne Text Light"/>
        <a:sym typeface="IntelOne Text Light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525252"/>
        </a:solidFill>
        <a:effectLst/>
        <a:uFillTx/>
        <a:latin typeface="IntelOne Text Light"/>
        <a:ea typeface="IntelOne Text Light"/>
        <a:cs typeface="IntelOne Text Light"/>
        <a:sym typeface="IntelOne Text Light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525252"/>
        </a:solidFill>
        <a:effectLst/>
        <a:uFillTx/>
        <a:latin typeface="IntelOne Text Light"/>
        <a:ea typeface="IntelOne Text Light"/>
        <a:cs typeface="IntelOne Text Light"/>
        <a:sym typeface="IntelOne Text Light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525252"/>
        </a:solidFill>
        <a:effectLst/>
        <a:uFillTx/>
        <a:latin typeface="IntelOne Text Light"/>
        <a:ea typeface="IntelOne Text Light"/>
        <a:cs typeface="IntelOne Text Light"/>
        <a:sym typeface="IntelOne Text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04F40A5-7047-C8B0-E33A-71083010E0EB}" name="Lee, Jun-on" initials="LJo" userId="S::jun-on.lee@intel.com::10039e4d-fd74-4315-adb2-48d9cc22754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75" d="100"/>
          <a:sy n="75" d="100"/>
        </p:scale>
        <p:origin x="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microsoft.com/office/2016/11/relationships/changesInfo" Target="changesInfos/changesInfo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microsoft.com/office/2018/10/relationships/authors" Target="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, Jun-on" userId="10039e4d-fd74-4315-adb2-48d9cc227546" providerId="ADAL" clId="{7DAF2376-975E-4D66-97A4-6B1954F72F89}"/>
    <pc:docChg chg="modSld">
      <pc:chgData name="Lee, Jun-on" userId="10039e4d-fd74-4315-adb2-48d9cc227546" providerId="ADAL" clId="{7DAF2376-975E-4D66-97A4-6B1954F72F89}" dt="2024-07-18T07:39:23.242" v="1" actId="20577"/>
      <pc:docMkLst>
        <pc:docMk/>
      </pc:docMkLst>
      <pc:sldChg chg="modSp mod">
        <pc:chgData name="Lee, Jun-on" userId="10039e4d-fd74-4315-adb2-48d9cc227546" providerId="ADAL" clId="{7DAF2376-975E-4D66-97A4-6B1954F72F89}" dt="2024-07-18T07:39:23.242" v="1" actId="20577"/>
        <pc:sldMkLst>
          <pc:docMk/>
          <pc:sldMk cId="3273772570" sldId="257"/>
        </pc:sldMkLst>
        <pc:spChg chg="mod">
          <ac:chgData name="Lee, Jun-on" userId="10039e4d-fd74-4315-adb2-48d9cc227546" providerId="ADAL" clId="{7DAF2376-975E-4D66-97A4-6B1954F72F89}" dt="2024-07-18T07:39:23.242" v="1" actId="20577"/>
          <ac:spMkLst>
            <pc:docMk/>
            <pc:sldMk cId="3273772570" sldId="257"/>
            <ac:spMk id="10" creationId="{94DAE4D6-069A-CA95-268B-2AC78A311B2E}"/>
          </ac:spMkLst>
        </pc:spChg>
      </pc:sldChg>
    </pc:docChg>
  </pc:docChgLst>
</pc:chgInfo>
</file>

<file path=ppt/comments/modernComment_102_B3809D2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A39B8B9-CB05-4AF7-8018-D33E2123C7A6}" authorId="{B04F40A5-7047-C8B0-E33A-71083010E0EB}" created="2024-07-04T06:29:48.928">
    <pc:sldMkLst xmlns:pc="http://schemas.microsoft.com/office/powerpoint/2013/main/command">
      <pc:docMk/>
      <pc:sldMk cId="3011550505" sldId="258"/>
    </pc:sldMkLst>
    <p188:txBody>
      <a:bodyPr/>
      <a:lstStyle/>
      <a:p>
        <a:r>
          <a:rPr lang="en-MY"/>
          <a:t>Put in a bit of context the type of images / challenges</a:t>
        </a:r>
      </a:p>
    </p188:txBody>
  </p188:cm>
</p188:cmLst>
</file>

<file path=ppt/comments/modernComment_103_783DA92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9F4442F-5A36-47DD-8DDB-B4A3946468A8}" authorId="{B04F40A5-7047-C8B0-E33A-71083010E0EB}" created="2024-07-04T06:49:23.37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017306926" sldId="259"/>
      <ac:spMk id="4" creationId="{75EB54F0-7E8B-9944-6D85-21F768B1259D}"/>
    </ac:deMkLst>
    <p188:txBody>
      <a:bodyPr/>
      <a:lstStyle/>
      <a:p>
        <a:r>
          <a:rPr lang="en-MY"/>
          <a:t>Connect to sample images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title-1">
    <p:bg>
      <p:bgPr>
        <a:gradFill>
          <a:gsLst>
            <a:gs pos="0">
              <a:srgbClr val="00285A"/>
            </a:gs>
            <a:gs pos="100000">
              <a:srgbClr val="0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red dot pattern&#10;&#10;Description automatically generated">
            <a:extLst>
              <a:ext uri="{FF2B5EF4-FFF2-40B4-BE49-F238E27FC236}">
                <a16:creationId xmlns:a16="http://schemas.microsoft.com/office/drawing/2014/main" id="{9F40426C-8590-75EA-3597-2DCF09D8DD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76" t="2228" r="44256" b="50000"/>
          <a:stretch/>
        </p:blipFill>
        <p:spPr>
          <a:xfrm>
            <a:off x="3735000" y="0"/>
            <a:ext cx="8401115" cy="6858000"/>
          </a:xfrm>
          <a:prstGeom prst="rect">
            <a:avLst/>
          </a:prstGeom>
        </p:spPr>
      </p:pic>
      <p:sp>
        <p:nvSpPr>
          <p:cNvPr id="5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81536" y="1800625"/>
            <a:ext cx="9810362" cy="627701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1600">
                <a:solidFill>
                  <a:srgbClr val="FFFFFF"/>
                </a:solidFill>
                <a:latin typeface="IntelOne Text"/>
                <a:ea typeface="IntelOne Text"/>
                <a:cs typeface="IntelOne Text"/>
                <a:sym typeface="IntelOne Text"/>
              </a:defRPr>
            </a:lvl1pPr>
            <a:lvl2pPr marL="609600" indent="-152400">
              <a:buFontTx/>
              <a:defRPr sz="1600">
                <a:solidFill>
                  <a:srgbClr val="FFFFFF"/>
                </a:solidFill>
                <a:latin typeface="IntelOne Text"/>
                <a:ea typeface="IntelOne Text"/>
                <a:cs typeface="IntelOne Text"/>
                <a:sym typeface="IntelOne Text"/>
              </a:defRPr>
            </a:lvl2pPr>
            <a:lvl3pPr marL="1097280" indent="-182880">
              <a:buFontTx/>
              <a:defRPr sz="1600">
                <a:solidFill>
                  <a:srgbClr val="FFFFFF"/>
                </a:solidFill>
                <a:latin typeface="IntelOne Text"/>
                <a:ea typeface="IntelOne Text"/>
                <a:cs typeface="IntelOne Text"/>
                <a:sym typeface="IntelOne Text"/>
              </a:defRPr>
            </a:lvl3pPr>
            <a:lvl4pPr marL="1574800" indent="-203200">
              <a:buFontTx/>
              <a:defRPr sz="1600">
                <a:solidFill>
                  <a:srgbClr val="FFFFFF"/>
                </a:solidFill>
                <a:latin typeface="IntelOne Text"/>
                <a:ea typeface="IntelOne Text"/>
                <a:cs typeface="IntelOne Text"/>
                <a:sym typeface="IntelOne Text"/>
              </a:defRPr>
            </a:lvl4pPr>
            <a:lvl5pPr marL="2057400" indent="-228600">
              <a:buFontTx/>
              <a:defRPr sz="1600">
                <a:solidFill>
                  <a:srgbClr val="FFFFFF"/>
                </a:solidFill>
                <a:latin typeface="IntelOne Text"/>
                <a:ea typeface="IntelOne Text"/>
                <a:cs typeface="IntelOne Text"/>
                <a:sym typeface="IntelOne Text"/>
              </a:defRPr>
            </a:lvl5pPr>
          </a:lstStyle>
          <a:p>
            <a:r>
              <a:t>Click to edit text styles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9" name="Click to edit title style"/>
          <p:cNvSpPr txBox="1">
            <a:spLocks noGrp="1"/>
          </p:cNvSpPr>
          <p:nvPr>
            <p:ph type="title" hasCustomPrompt="1"/>
          </p:nvPr>
        </p:nvSpPr>
        <p:spPr>
          <a:xfrm>
            <a:off x="692213" y="2491573"/>
            <a:ext cx="9789008" cy="1874853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t>Click to edit title style</a:t>
            </a: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18684B9F-726D-E928-172D-5EE4D5A86E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36" y="1253906"/>
            <a:ext cx="1993920" cy="343397"/>
          </a:xfrm>
          <a:prstGeom prst="rect">
            <a:avLst/>
          </a:prstGeom>
        </p:spPr>
      </p:pic>
      <p:pic>
        <p:nvPicPr>
          <p:cNvPr id="4" name="Picture 3" descr="A logo for manufacturing automation&#10;&#10;Description automatically generated">
            <a:extLst>
              <a:ext uri="{FF2B5EF4-FFF2-40B4-BE49-F238E27FC236}">
                <a16:creationId xmlns:a16="http://schemas.microsoft.com/office/drawing/2014/main" id="{0DDB63C8-A402-2D64-957A-F1DCF8F266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25" y="4845409"/>
            <a:ext cx="3378535" cy="1938596"/>
          </a:xfrm>
          <a:prstGeom prst="rect">
            <a:avLst/>
          </a:prstGeom>
        </p:spPr>
      </p:pic>
      <p:pic>
        <p:nvPicPr>
          <p:cNvPr id="3" name="Picture 2" descr="A blue and red dot pattern&#10;&#10;Description automatically generated">
            <a:extLst>
              <a:ext uri="{FF2B5EF4-FFF2-40B4-BE49-F238E27FC236}">
                <a16:creationId xmlns:a16="http://schemas.microsoft.com/office/drawing/2014/main" id="{FDA31AB3-BE0D-C9F2-43B5-46990D5DD6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76" t="2228" r="44256" b="50000"/>
          <a:stretch/>
        </p:blipFill>
        <p:spPr>
          <a:xfrm>
            <a:off x="3735000" y="0"/>
            <a:ext cx="8401115" cy="6858000"/>
          </a:xfrm>
          <a:prstGeom prst="rect">
            <a:avLst/>
          </a:prstGeom>
        </p:spPr>
      </p:pic>
      <p:pic>
        <p:nvPicPr>
          <p:cNvPr id="6" name="Picture 5" descr="A blue and black logo&#10;&#10;Description automatically generated">
            <a:extLst>
              <a:ext uri="{FF2B5EF4-FFF2-40B4-BE49-F238E27FC236}">
                <a16:creationId xmlns:a16="http://schemas.microsoft.com/office/drawing/2014/main" id="{4EFF875C-02A1-41FC-FC43-DEC5D1DC77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36" y="1253906"/>
            <a:ext cx="1993920" cy="343397"/>
          </a:xfrm>
          <a:prstGeom prst="rect">
            <a:avLst/>
          </a:prstGeom>
        </p:spPr>
      </p:pic>
      <p:pic>
        <p:nvPicPr>
          <p:cNvPr id="7" name="Picture 6" descr="A logo for manufacturing automation&#10;&#10;Description automatically generated">
            <a:extLst>
              <a:ext uri="{FF2B5EF4-FFF2-40B4-BE49-F238E27FC236}">
                <a16:creationId xmlns:a16="http://schemas.microsoft.com/office/drawing/2014/main" id="{99DD112E-4586-27CE-0D04-C957FA788B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25" y="4845409"/>
            <a:ext cx="3378535" cy="193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46696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-slide">
    <p:bg>
      <p:bgPr>
        <a:gradFill>
          <a:gsLst>
            <a:gs pos="0">
              <a:srgbClr val="00285A"/>
            </a:gs>
            <a:gs pos="100000">
              <a:srgbClr val="0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99462" y="6553044"/>
            <a:ext cx="141352" cy="165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IntelOne Text Light"/>
                <a:ea typeface="IntelOne Text Light"/>
                <a:cs typeface="IntelOne Text Light"/>
                <a:sym typeface="IntelOne Text Light"/>
              </a:defRPr>
            </a:lvl1pPr>
          </a:lstStyle>
          <a:p>
            <a:fld id="{86CB4B4D-7CA3-9044-876B-883B54F8677D}" type="slidenum">
              <a:rPr lang="en-IE" smtClean="0"/>
              <a:t>‹#›</a:t>
            </a:fld>
            <a:endParaRPr lang="en-I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B333F7-D08C-91B6-B5BE-23FBBFD7B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92074"/>
            <a:ext cx="10972800" cy="917576"/>
          </a:xfrm>
        </p:spPr>
        <p:txBody>
          <a:bodyPr>
            <a:normAutofit/>
          </a:bodyPr>
          <a:lstStyle>
            <a:lvl1pPr>
              <a:defRPr kumimoji="0" lang="en-US" sz="4000" b="0" i="0" u="none" strike="noStrike" cap="none" spc="0" normalizeH="0" baseline="0" dirty="0">
                <a:ln>
                  <a:noFill/>
                </a:ln>
                <a:gradFill>
                  <a:gsLst>
                    <a:gs pos="56000">
                      <a:srgbClr val="6DDCFF"/>
                    </a:gs>
                    <a:gs pos="31000">
                      <a:srgbClr val="ADEEFF"/>
                    </a:gs>
                    <a:gs pos="99000">
                      <a:srgbClr val="00C7FD"/>
                    </a:gs>
                  </a:gsLst>
                  <a:lin ang="3600000" scaled="0"/>
                </a:gradFill>
                <a:effectLst/>
                <a:uFillTx/>
                <a:latin typeface="IntelOne Display Light"/>
                <a:ea typeface="IntelOne Display Light"/>
                <a:cs typeface="IntelOne Display Light"/>
                <a:sym typeface="IntelOne Text Light"/>
              </a:defRPr>
            </a:lvl1pPr>
          </a:lstStyle>
          <a:p>
            <a:pPr marL="0" marR="0" lvl="0" indent="0" algn="l" defTabSz="914400" rtl="0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7403364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slide-with-image">
    <p:bg>
      <p:bgPr>
        <a:gradFill>
          <a:gsLst>
            <a:gs pos="0">
              <a:srgbClr val="00285A"/>
            </a:gs>
            <a:gs pos="100000">
              <a:srgbClr val="0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99462" y="6553044"/>
            <a:ext cx="141352" cy="165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IntelOne Text Light"/>
                <a:ea typeface="IntelOne Text Light"/>
                <a:cs typeface="IntelOne Text Light"/>
                <a:sym typeface="IntelOne Text Light"/>
              </a:defRPr>
            </a:lvl1pPr>
          </a:lstStyle>
          <a:p>
            <a:fld id="{86CB4B4D-7CA3-9044-876B-883B54F8677D}" type="slidenum">
              <a:rPr lang="en-IE" smtClean="0"/>
              <a:t>‹#›</a:t>
            </a:fld>
            <a:endParaRPr lang="en-I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B333F7-D08C-91B6-B5BE-23FBBFD7B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9922" y="290857"/>
            <a:ext cx="5715000" cy="1508126"/>
          </a:xfrm>
        </p:spPr>
        <p:txBody>
          <a:bodyPr>
            <a:normAutofit/>
          </a:bodyPr>
          <a:lstStyle>
            <a:lvl1pPr>
              <a:defRPr kumimoji="0" lang="en-US" sz="4000" b="0" i="0" u="none" strike="noStrike" cap="none" spc="0" normalizeH="0" baseline="0" dirty="0">
                <a:ln>
                  <a:noFill/>
                </a:ln>
                <a:gradFill>
                  <a:gsLst>
                    <a:gs pos="56000">
                      <a:srgbClr val="6DDCFF"/>
                    </a:gs>
                    <a:gs pos="31000">
                      <a:srgbClr val="ADEEFF"/>
                    </a:gs>
                    <a:gs pos="99000">
                      <a:srgbClr val="00C7FD"/>
                    </a:gs>
                  </a:gsLst>
                  <a:lin ang="3600000" scaled="0"/>
                </a:gradFill>
                <a:effectLst/>
                <a:uFillTx/>
                <a:latin typeface="IntelOne Display Light"/>
                <a:ea typeface="IntelOne Display Light"/>
                <a:cs typeface="IntelOne Display Light"/>
                <a:sym typeface="IntelOne Text Light"/>
              </a:defRPr>
            </a:lvl1pPr>
          </a:lstStyle>
          <a:p>
            <a:pPr marL="0" marR="0" lvl="0" indent="0" algn="l" defTabSz="914400" rtl="0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/>
              <a:t>Click to edit Master title style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DA62BE2C-BCE4-427B-443B-1E025771752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986670" y="1798983"/>
            <a:ext cx="5715000" cy="44390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A person wearing white protective gear standing in a hallway&#10;&#10;Description automatically generated">
            <a:extLst>
              <a:ext uri="{FF2B5EF4-FFF2-40B4-BE49-F238E27FC236}">
                <a16:creationId xmlns:a16="http://schemas.microsoft.com/office/drawing/2014/main" id="{C8003DCB-3544-7ED6-4E4B-CB9C6CF44E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4" t="30193" r="17582" b="25100"/>
          <a:stretch/>
        </p:blipFill>
        <p:spPr>
          <a:xfrm>
            <a:off x="-1" y="0"/>
            <a:ext cx="5546541" cy="6114474"/>
          </a:xfrm>
          <a:prstGeom prst="rect">
            <a:avLst/>
          </a:prstGeom>
        </p:spPr>
      </p:pic>
      <p:pic>
        <p:nvPicPr>
          <p:cNvPr id="3" name="Picture 2" descr="A person wearing white protective gear standing in a hallway&#10;&#10;Description automatically generated">
            <a:extLst>
              <a:ext uri="{FF2B5EF4-FFF2-40B4-BE49-F238E27FC236}">
                <a16:creationId xmlns:a16="http://schemas.microsoft.com/office/drawing/2014/main" id="{B7CD03C2-37A6-A19A-816D-2E86BE8E33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4" t="30193" r="17582" b="25100"/>
          <a:stretch/>
        </p:blipFill>
        <p:spPr>
          <a:xfrm>
            <a:off x="-1" y="0"/>
            <a:ext cx="5546541" cy="611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32983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-width-image">
    <p:bg>
      <p:bgPr>
        <a:gradFill>
          <a:gsLst>
            <a:gs pos="0">
              <a:srgbClr val="00285A"/>
            </a:gs>
            <a:gs pos="100000">
              <a:srgbClr val="0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99462" y="6553044"/>
            <a:ext cx="141352" cy="165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IntelOne Text Light"/>
                <a:ea typeface="IntelOne Text Light"/>
                <a:cs typeface="IntelOne Text Light"/>
                <a:sym typeface="IntelOne Text Light"/>
              </a:defRPr>
            </a:lvl1pPr>
          </a:lstStyle>
          <a:p>
            <a:fld id="{86CB4B4D-7CA3-9044-876B-883B54F8677D}" type="slidenum">
              <a:rPr lang="en-IE" smtClean="0"/>
              <a:t>‹#›</a:t>
            </a:fld>
            <a:endParaRPr lang="en-IE"/>
          </a:p>
        </p:txBody>
      </p:sp>
      <p:pic>
        <p:nvPicPr>
          <p:cNvPr id="5" name="Picture 4" descr="A person in a white protective suit and goggles&#10;&#10;Description automatically generated">
            <a:extLst>
              <a:ext uri="{FF2B5EF4-FFF2-40B4-BE49-F238E27FC236}">
                <a16:creationId xmlns:a16="http://schemas.microsoft.com/office/drawing/2014/main" id="{CF56A96F-34E4-115E-D400-BB0BB4C1B8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52" t="18940" b="165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016498-EDD8-05D2-AC1A-B65F72CFA45A}"/>
              </a:ext>
            </a:extLst>
          </p:cNvPr>
          <p:cNvSpPr/>
          <p:nvPr/>
        </p:nvSpPr>
        <p:spPr>
          <a:xfrm>
            <a:off x="7495821" y="1430865"/>
            <a:ext cx="3770489" cy="3770489"/>
          </a:xfrm>
          <a:prstGeom prst="rect">
            <a:avLst/>
          </a:prstGeom>
          <a:solidFill>
            <a:srgbClr val="001E50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525252"/>
              </a:solidFill>
              <a:effectLst/>
              <a:uFillTx/>
              <a:latin typeface="IntelOne Text Light"/>
              <a:ea typeface="IntelOne Text Light"/>
              <a:cs typeface="IntelOne Text Light"/>
              <a:sym typeface="IntelOne Text Light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0967643-3BEC-A533-6C11-CF95FAD857A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891463" y="1719263"/>
            <a:ext cx="3001962" cy="3130550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icture 2" descr="A logo for manufacturing automation&#10;&#10;Description automatically generated">
            <a:extLst>
              <a:ext uri="{FF2B5EF4-FFF2-40B4-BE49-F238E27FC236}">
                <a16:creationId xmlns:a16="http://schemas.microsoft.com/office/drawing/2014/main" id="{C589E7E0-3587-B62E-EC7B-E3230EAC15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727" y="5147269"/>
            <a:ext cx="3049233" cy="1715193"/>
          </a:xfrm>
          <a:prstGeom prst="rect">
            <a:avLst/>
          </a:prstGeom>
        </p:spPr>
      </p:pic>
      <p:pic>
        <p:nvPicPr>
          <p:cNvPr id="2" name="Picture 1" descr="A person in a white protective suit and goggles&#10;&#10;Description automatically generated">
            <a:extLst>
              <a:ext uri="{FF2B5EF4-FFF2-40B4-BE49-F238E27FC236}">
                <a16:creationId xmlns:a16="http://schemas.microsoft.com/office/drawing/2014/main" id="{AFFFDF63-4C84-2F7A-687B-EFF7FDE0F2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52" t="18940" b="165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A7A0C60-1C9F-76F6-E9BF-52E88A57E6A4}"/>
              </a:ext>
            </a:extLst>
          </p:cNvPr>
          <p:cNvSpPr/>
          <p:nvPr/>
        </p:nvSpPr>
        <p:spPr>
          <a:xfrm>
            <a:off x="7495821" y="1430865"/>
            <a:ext cx="3770489" cy="3770489"/>
          </a:xfrm>
          <a:prstGeom prst="rect">
            <a:avLst/>
          </a:prstGeom>
          <a:solidFill>
            <a:srgbClr val="001E50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525252"/>
              </a:solidFill>
              <a:effectLst/>
              <a:uFillTx/>
              <a:latin typeface="IntelOne Text Light"/>
              <a:ea typeface="IntelOne Text Light"/>
              <a:cs typeface="IntelOne Text Light"/>
              <a:sym typeface="IntelOne Text Light"/>
            </a:endParaRPr>
          </a:p>
        </p:txBody>
      </p:sp>
      <p:pic>
        <p:nvPicPr>
          <p:cNvPr id="7" name="Picture 6" descr="A logo for manufacturing automation&#10;&#10;Description automatically generated">
            <a:extLst>
              <a:ext uri="{FF2B5EF4-FFF2-40B4-BE49-F238E27FC236}">
                <a16:creationId xmlns:a16="http://schemas.microsoft.com/office/drawing/2014/main" id="{DFDD81F8-7587-C907-2AC8-5283B73711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727" y="5147269"/>
            <a:ext cx="3049233" cy="171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7843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end-slide-2">
    <p:bg>
      <p:bgPr>
        <a:gradFill>
          <a:gsLst>
            <a:gs pos="0">
              <a:srgbClr val="00285A"/>
            </a:gs>
            <a:gs pos="100000">
              <a:srgbClr val="0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red dot pattern&#10;&#10;Description automatically generated">
            <a:extLst>
              <a:ext uri="{FF2B5EF4-FFF2-40B4-BE49-F238E27FC236}">
                <a16:creationId xmlns:a16="http://schemas.microsoft.com/office/drawing/2014/main" id="{2B651D04-5BA3-C150-17D5-B7EFE856F4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76" t="2228" r="44256" b="50000"/>
          <a:stretch/>
        </p:blipFill>
        <p:spPr>
          <a:xfrm>
            <a:off x="3790885" y="0"/>
            <a:ext cx="8401115" cy="6858000"/>
          </a:xfrm>
          <a:prstGeom prst="rect">
            <a:avLst/>
          </a:prstGeom>
        </p:spPr>
      </p:pic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0CED3B90-FA32-BE0E-F4DE-36C7E7ECC5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19" y="3045171"/>
            <a:ext cx="5307561" cy="914079"/>
          </a:xfrm>
          <a:prstGeom prst="rect">
            <a:avLst/>
          </a:prstGeom>
        </p:spPr>
      </p:pic>
      <p:pic>
        <p:nvPicPr>
          <p:cNvPr id="3" name="Picture 2" descr="A blue and red dot pattern&#10;&#10;Description automatically generated">
            <a:extLst>
              <a:ext uri="{FF2B5EF4-FFF2-40B4-BE49-F238E27FC236}">
                <a16:creationId xmlns:a16="http://schemas.microsoft.com/office/drawing/2014/main" id="{7B25E5FF-8451-3C50-A588-5C67EEAC67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76" t="2228" r="44256" b="50000"/>
          <a:stretch/>
        </p:blipFill>
        <p:spPr>
          <a:xfrm>
            <a:off x="3790885" y="0"/>
            <a:ext cx="8401115" cy="6858000"/>
          </a:xfrm>
          <a:prstGeom prst="rect">
            <a:avLst/>
          </a:prstGeom>
        </p:spPr>
      </p:pic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D84A38A-7280-87CD-27AA-2040CCDBD7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19" y="3045171"/>
            <a:ext cx="5307561" cy="91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938831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1_end-slide-1">
    <p:bg>
      <p:bgPr>
        <a:gradFill>
          <a:gsLst>
            <a:gs pos="0">
              <a:srgbClr val="00285A"/>
            </a:gs>
            <a:gs pos="100000">
              <a:srgbClr val="0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for manufacturing automation&#10;&#10;Description automatically generated">
            <a:extLst>
              <a:ext uri="{FF2B5EF4-FFF2-40B4-BE49-F238E27FC236}">
                <a16:creationId xmlns:a16="http://schemas.microsoft.com/office/drawing/2014/main" id="{89ED9045-4187-6EBE-2052-CE765B13A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291" y="1780072"/>
            <a:ext cx="5747419" cy="3297856"/>
          </a:xfrm>
          <a:prstGeom prst="rect">
            <a:avLst/>
          </a:prstGeom>
        </p:spPr>
      </p:pic>
      <p:pic>
        <p:nvPicPr>
          <p:cNvPr id="3" name="Picture 2" descr="A logo for manufacturing automation&#10;&#10;Description automatically generated">
            <a:extLst>
              <a:ext uri="{FF2B5EF4-FFF2-40B4-BE49-F238E27FC236}">
                <a16:creationId xmlns:a16="http://schemas.microsoft.com/office/drawing/2014/main" id="{84D49121-D18A-73CB-E197-8D9E10596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291" y="1780072"/>
            <a:ext cx="5747419" cy="329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15287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1_end-slide-2">
    <p:bg>
      <p:bgPr>
        <a:gradFill>
          <a:gsLst>
            <a:gs pos="0">
              <a:srgbClr val="00285A"/>
            </a:gs>
            <a:gs pos="100000">
              <a:srgbClr val="0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red dot pattern&#10;&#10;Description automatically generated">
            <a:extLst>
              <a:ext uri="{FF2B5EF4-FFF2-40B4-BE49-F238E27FC236}">
                <a16:creationId xmlns:a16="http://schemas.microsoft.com/office/drawing/2014/main" id="{2B651D04-5BA3-C150-17D5-B7EFE856F4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76" t="2228" r="44256" b="50000"/>
          <a:stretch/>
        </p:blipFill>
        <p:spPr>
          <a:xfrm>
            <a:off x="3790885" y="0"/>
            <a:ext cx="8401115" cy="6858000"/>
          </a:xfrm>
          <a:prstGeom prst="rect">
            <a:avLst/>
          </a:prstGeom>
        </p:spPr>
      </p:pic>
      <p:pic>
        <p:nvPicPr>
          <p:cNvPr id="4" name="Picture 3" descr="A logo for manufacturing automation&#10;&#10;Description automatically generated">
            <a:extLst>
              <a:ext uri="{FF2B5EF4-FFF2-40B4-BE49-F238E27FC236}">
                <a16:creationId xmlns:a16="http://schemas.microsoft.com/office/drawing/2014/main" id="{DFEEFA84-ED27-5E5F-874F-D7B299AF5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291" y="1780072"/>
            <a:ext cx="5747419" cy="3297856"/>
          </a:xfrm>
          <a:prstGeom prst="rect">
            <a:avLst/>
          </a:prstGeom>
        </p:spPr>
      </p:pic>
      <p:pic>
        <p:nvPicPr>
          <p:cNvPr id="3" name="Picture 2" descr="A blue and red dot pattern&#10;&#10;Description automatically generated">
            <a:extLst>
              <a:ext uri="{FF2B5EF4-FFF2-40B4-BE49-F238E27FC236}">
                <a16:creationId xmlns:a16="http://schemas.microsoft.com/office/drawing/2014/main" id="{042678EE-471C-F9E4-BEA5-FED7B604F5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76" t="2228" r="44256" b="50000"/>
          <a:stretch/>
        </p:blipFill>
        <p:spPr>
          <a:xfrm>
            <a:off x="3790885" y="0"/>
            <a:ext cx="8401115" cy="6858000"/>
          </a:xfrm>
          <a:prstGeom prst="rect">
            <a:avLst/>
          </a:prstGeom>
        </p:spPr>
      </p:pic>
      <p:pic>
        <p:nvPicPr>
          <p:cNvPr id="5" name="Picture 4" descr="A logo for manufacturing automation&#10;&#10;Description automatically generated">
            <a:extLst>
              <a:ext uri="{FF2B5EF4-FFF2-40B4-BE49-F238E27FC236}">
                <a16:creationId xmlns:a16="http://schemas.microsoft.com/office/drawing/2014/main" id="{E4C91E60-B146-DE7B-1F84-92A78B1EF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291" y="1780072"/>
            <a:ext cx="5747419" cy="329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67241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2_end-slide-1">
    <p:bg>
      <p:bgPr>
        <a:gradFill>
          <a:gsLst>
            <a:gs pos="0">
              <a:srgbClr val="00285A"/>
            </a:gs>
            <a:gs pos="100000">
              <a:srgbClr val="0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brain with a circuit board in the middle of it&#10;&#10;Description automatically generated">
            <a:extLst>
              <a:ext uri="{FF2B5EF4-FFF2-40B4-BE49-F238E27FC236}">
                <a16:creationId xmlns:a16="http://schemas.microsoft.com/office/drawing/2014/main" id="{BA9BB70E-4455-24F3-C0CF-5DBDA7D33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393" y="2124393"/>
            <a:ext cx="2609214" cy="2609214"/>
          </a:xfrm>
          <a:prstGeom prst="rect">
            <a:avLst/>
          </a:prstGeom>
        </p:spPr>
      </p:pic>
      <p:pic>
        <p:nvPicPr>
          <p:cNvPr id="2" name="Picture 1" descr="A white brain with a circuit board in the middle of it&#10;&#10;Description automatically generated">
            <a:extLst>
              <a:ext uri="{FF2B5EF4-FFF2-40B4-BE49-F238E27FC236}">
                <a16:creationId xmlns:a16="http://schemas.microsoft.com/office/drawing/2014/main" id="{FE1A9FEF-53E1-0F40-C0E0-698D8DF93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393" y="2124393"/>
            <a:ext cx="2609214" cy="260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170875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2_end-slide-2">
    <p:bg>
      <p:bgPr>
        <a:gradFill>
          <a:gsLst>
            <a:gs pos="0">
              <a:srgbClr val="00285A"/>
            </a:gs>
            <a:gs pos="100000">
              <a:srgbClr val="0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red dot pattern&#10;&#10;Description automatically generated">
            <a:extLst>
              <a:ext uri="{FF2B5EF4-FFF2-40B4-BE49-F238E27FC236}">
                <a16:creationId xmlns:a16="http://schemas.microsoft.com/office/drawing/2014/main" id="{2B651D04-5BA3-C150-17D5-B7EFE856F4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76" t="2228" r="44256" b="50000"/>
          <a:stretch/>
        </p:blipFill>
        <p:spPr>
          <a:xfrm>
            <a:off x="3790885" y="0"/>
            <a:ext cx="8401115" cy="6858000"/>
          </a:xfrm>
          <a:prstGeom prst="rect">
            <a:avLst/>
          </a:prstGeom>
        </p:spPr>
      </p:pic>
      <p:pic>
        <p:nvPicPr>
          <p:cNvPr id="4" name="Picture 3" descr="A white brain with a circuit board in the middle of it&#10;&#10;Description automatically generated">
            <a:extLst>
              <a:ext uri="{FF2B5EF4-FFF2-40B4-BE49-F238E27FC236}">
                <a16:creationId xmlns:a16="http://schemas.microsoft.com/office/drawing/2014/main" id="{0ABD2180-11FE-D141-267D-F53F2C0A9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393" y="2124393"/>
            <a:ext cx="2609214" cy="2609214"/>
          </a:xfrm>
          <a:prstGeom prst="rect">
            <a:avLst/>
          </a:prstGeom>
        </p:spPr>
      </p:pic>
      <p:pic>
        <p:nvPicPr>
          <p:cNvPr id="3" name="Picture 2" descr="A blue and red dot pattern&#10;&#10;Description automatically generated">
            <a:extLst>
              <a:ext uri="{FF2B5EF4-FFF2-40B4-BE49-F238E27FC236}">
                <a16:creationId xmlns:a16="http://schemas.microsoft.com/office/drawing/2014/main" id="{118EBA46-6704-52E5-82D0-21F6D85680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76" t="2228" r="44256" b="50000"/>
          <a:stretch/>
        </p:blipFill>
        <p:spPr>
          <a:xfrm>
            <a:off x="3790885" y="0"/>
            <a:ext cx="8401115" cy="6858000"/>
          </a:xfrm>
          <a:prstGeom prst="rect">
            <a:avLst/>
          </a:prstGeom>
        </p:spPr>
      </p:pic>
      <p:pic>
        <p:nvPicPr>
          <p:cNvPr id="5" name="Picture 4" descr="A white brain with a circuit board in the middle of it&#10;&#10;Description automatically generated">
            <a:extLst>
              <a:ext uri="{FF2B5EF4-FFF2-40B4-BE49-F238E27FC236}">
                <a16:creationId xmlns:a16="http://schemas.microsoft.com/office/drawing/2014/main" id="{F5243DAF-08CC-A321-6222-EEDF732B4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393" y="2124393"/>
            <a:ext cx="2609214" cy="260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53098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gradFill>
          <a:gsLst>
            <a:gs pos="0">
              <a:srgbClr val="00285A"/>
            </a:gs>
            <a:gs pos="100000">
              <a:srgbClr val="0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99462" y="6553044"/>
            <a:ext cx="141352" cy="165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IntelOne Text Light"/>
                <a:ea typeface="IntelOne Text Light"/>
                <a:cs typeface="IntelOne Text Light"/>
                <a:sym typeface="IntelOne Text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81356"/>
      </p:ext>
    </p:extLst>
  </p:cSld>
  <p:clrMapOvr>
    <a:masterClrMapping/>
  </p:clrMapOvr>
  <p:transition spd="med"/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lank">
    <p:bg>
      <p:bgPr>
        <a:gradFill>
          <a:gsLst>
            <a:gs pos="0">
              <a:srgbClr val="00285A"/>
            </a:gs>
            <a:gs pos="100000">
              <a:srgbClr val="0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99462" y="6553044"/>
            <a:ext cx="141352" cy="165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IntelOne Text Light"/>
                <a:ea typeface="IntelOne Text Light"/>
                <a:cs typeface="IntelOne Text Light"/>
                <a:sym typeface="IntelOne Text Light"/>
              </a:defRPr>
            </a:lvl1pPr>
          </a:lstStyle>
          <a:p>
            <a:fld id="{86CB4B4D-7CA3-9044-876B-883B54F867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3997665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title-2">
    <p:bg>
      <p:bgPr>
        <a:gradFill>
          <a:gsLst>
            <a:gs pos="0">
              <a:srgbClr val="00285A"/>
            </a:gs>
            <a:gs pos="100000">
              <a:srgbClr val="0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red dot pattern&#10;&#10;Description automatically generated">
            <a:extLst>
              <a:ext uri="{FF2B5EF4-FFF2-40B4-BE49-F238E27FC236}">
                <a16:creationId xmlns:a16="http://schemas.microsoft.com/office/drawing/2014/main" id="{9276B984-9BE6-2693-924F-0A1F8EB576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849" t="-2949" r="25093" b="47256"/>
          <a:stretch/>
        </p:blipFill>
        <p:spPr>
          <a:xfrm flipH="1">
            <a:off x="0" y="0"/>
            <a:ext cx="12161351" cy="6858000"/>
          </a:xfrm>
          <a:prstGeom prst="rect">
            <a:avLst/>
          </a:prstGeom>
        </p:spPr>
      </p:pic>
      <p:sp>
        <p:nvSpPr>
          <p:cNvPr id="5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828192" y="944163"/>
            <a:ext cx="9810362" cy="627701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1600">
                <a:solidFill>
                  <a:srgbClr val="FFFFFF"/>
                </a:solidFill>
                <a:latin typeface="IntelOne Text"/>
                <a:ea typeface="IntelOne Text"/>
                <a:cs typeface="IntelOne Text"/>
                <a:sym typeface="IntelOne Text"/>
              </a:defRPr>
            </a:lvl1pPr>
            <a:lvl2pPr marL="609600" indent="-152400">
              <a:buFontTx/>
              <a:defRPr sz="1600">
                <a:solidFill>
                  <a:srgbClr val="FFFFFF"/>
                </a:solidFill>
                <a:latin typeface="IntelOne Text"/>
                <a:ea typeface="IntelOne Text"/>
                <a:cs typeface="IntelOne Text"/>
                <a:sym typeface="IntelOne Text"/>
              </a:defRPr>
            </a:lvl2pPr>
            <a:lvl3pPr marL="1097280" indent="-182880">
              <a:buFontTx/>
              <a:defRPr sz="1600">
                <a:solidFill>
                  <a:srgbClr val="FFFFFF"/>
                </a:solidFill>
                <a:latin typeface="IntelOne Text"/>
                <a:ea typeface="IntelOne Text"/>
                <a:cs typeface="IntelOne Text"/>
                <a:sym typeface="IntelOne Text"/>
              </a:defRPr>
            </a:lvl3pPr>
            <a:lvl4pPr marL="1574800" indent="-203200">
              <a:buFontTx/>
              <a:defRPr sz="1600">
                <a:solidFill>
                  <a:srgbClr val="FFFFFF"/>
                </a:solidFill>
                <a:latin typeface="IntelOne Text"/>
                <a:ea typeface="IntelOne Text"/>
                <a:cs typeface="IntelOne Text"/>
                <a:sym typeface="IntelOne Text"/>
              </a:defRPr>
            </a:lvl4pPr>
            <a:lvl5pPr marL="2057400" indent="-228600">
              <a:buFontTx/>
              <a:defRPr sz="1600">
                <a:solidFill>
                  <a:srgbClr val="FFFFFF"/>
                </a:solidFill>
                <a:latin typeface="IntelOne Text"/>
                <a:ea typeface="IntelOne Text"/>
                <a:cs typeface="IntelOne Text"/>
                <a:sym typeface="IntelOne Text"/>
              </a:defRPr>
            </a:lvl5pPr>
          </a:lstStyle>
          <a:p>
            <a:r>
              <a:t>Click to edit text styles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9" name="Click to edit title style"/>
          <p:cNvSpPr txBox="1">
            <a:spLocks noGrp="1"/>
          </p:cNvSpPr>
          <p:nvPr>
            <p:ph type="title" hasCustomPrompt="1"/>
          </p:nvPr>
        </p:nvSpPr>
        <p:spPr>
          <a:xfrm>
            <a:off x="1838869" y="1635111"/>
            <a:ext cx="9789008" cy="1874853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t>Click to edit title style</a:t>
            </a: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18684B9F-726D-E928-172D-5EE4D5A86E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608" y="6070095"/>
            <a:ext cx="1993920" cy="343397"/>
          </a:xfrm>
          <a:prstGeom prst="rect">
            <a:avLst/>
          </a:prstGeom>
        </p:spPr>
      </p:pic>
      <p:pic>
        <p:nvPicPr>
          <p:cNvPr id="3" name="Picture 2" descr="A logo for manufacturing automation&#10;&#10;Description automatically generated">
            <a:extLst>
              <a:ext uri="{FF2B5EF4-FFF2-40B4-BE49-F238E27FC236}">
                <a16:creationId xmlns:a16="http://schemas.microsoft.com/office/drawing/2014/main" id="{EAFFA29D-E866-C458-933F-2AA773E141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498" y="4864459"/>
            <a:ext cx="3378535" cy="1938596"/>
          </a:xfrm>
          <a:prstGeom prst="rect">
            <a:avLst/>
          </a:prstGeom>
        </p:spPr>
      </p:pic>
      <p:pic>
        <p:nvPicPr>
          <p:cNvPr id="2" name="Picture 1" descr="A blue and red dot pattern&#10;&#10;Description automatically generated">
            <a:extLst>
              <a:ext uri="{FF2B5EF4-FFF2-40B4-BE49-F238E27FC236}">
                <a16:creationId xmlns:a16="http://schemas.microsoft.com/office/drawing/2014/main" id="{7DF54A58-CCCC-7632-3294-22F7DA3178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849" t="-2949" r="25093" b="47256"/>
          <a:stretch/>
        </p:blipFill>
        <p:spPr>
          <a:xfrm flipH="1">
            <a:off x="0" y="0"/>
            <a:ext cx="12161351" cy="6858000"/>
          </a:xfrm>
          <a:prstGeom prst="rect">
            <a:avLst/>
          </a:prstGeom>
        </p:spPr>
      </p:pic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BD1DBE7B-23C2-287B-7082-5CC933CB89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608" y="6070095"/>
            <a:ext cx="1993920" cy="343397"/>
          </a:xfrm>
          <a:prstGeom prst="rect">
            <a:avLst/>
          </a:prstGeom>
        </p:spPr>
      </p:pic>
      <p:pic>
        <p:nvPicPr>
          <p:cNvPr id="6" name="Picture 5" descr="A logo for manufacturing automation&#10;&#10;Description automatically generated">
            <a:extLst>
              <a:ext uri="{FF2B5EF4-FFF2-40B4-BE49-F238E27FC236}">
                <a16:creationId xmlns:a16="http://schemas.microsoft.com/office/drawing/2014/main" id="{2A9218AE-C2E4-28F9-8B84-58A3EE3F79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498" y="4864459"/>
            <a:ext cx="3378535" cy="193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05053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-slide">
    <p:bg>
      <p:bgPr>
        <a:gradFill>
          <a:gsLst>
            <a:gs pos="0">
              <a:srgbClr val="00285A"/>
            </a:gs>
            <a:gs pos="100000">
              <a:srgbClr val="0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99462" y="6553044"/>
            <a:ext cx="141352" cy="165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IntelOne Text Light"/>
                <a:ea typeface="IntelOne Text Light"/>
                <a:cs typeface="IntelOne Text Light"/>
                <a:sym typeface="IntelOne Text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B333F7-D08C-91B6-B5BE-23FBBFD7B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92073"/>
            <a:ext cx="10972800" cy="914400"/>
          </a:xfrm>
        </p:spPr>
        <p:txBody>
          <a:bodyPr>
            <a:normAutofit/>
          </a:bodyPr>
          <a:lstStyle>
            <a:lvl1pPr>
              <a:defRPr kumimoji="0" lang="en-US" sz="4000" b="0" i="0" u="none" strike="noStrike" cap="none" spc="0" normalizeH="0" baseline="0" dirty="0">
                <a:ln>
                  <a:noFill/>
                </a:ln>
                <a:gradFill>
                  <a:gsLst>
                    <a:gs pos="56000">
                      <a:srgbClr val="6DDCFF"/>
                    </a:gs>
                    <a:gs pos="31000">
                      <a:srgbClr val="ADEEFF"/>
                    </a:gs>
                    <a:gs pos="99000">
                      <a:srgbClr val="00C7FD"/>
                    </a:gs>
                  </a:gsLst>
                  <a:lin ang="3600000" scaled="0"/>
                </a:gradFill>
                <a:effectLst/>
                <a:uFillTx/>
                <a:latin typeface="IntelOne Display Light"/>
                <a:ea typeface="IntelOne Display Light"/>
                <a:cs typeface="IntelOne Display Light"/>
                <a:sym typeface="IntelOne Text Light"/>
              </a:defRPr>
            </a:lvl1pPr>
          </a:lstStyle>
          <a:p>
            <a:pPr marL="0" marR="0" lvl="0" indent="0" algn="l" defTabSz="914400" rtl="0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8501D0-7610-BC8E-FBCE-A93AA819E8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000" y="1006474"/>
            <a:ext cx="10972800" cy="503282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7873763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-slide-2">
    <p:bg>
      <p:bgPr>
        <a:gradFill>
          <a:gsLst>
            <a:gs pos="0">
              <a:srgbClr val="00285A"/>
            </a:gs>
            <a:gs pos="100000">
              <a:srgbClr val="0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99462" y="6553044"/>
            <a:ext cx="141352" cy="165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IntelOne Text Light"/>
                <a:ea typeface="IntelOne Text Light"/>
                <a:cs typeface="IntelOne Text Light"/>
                <a:sym typeface="IntelOne Text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B333F7-D08C-91B6-B5BE-23FBBFD7B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92074"/>
            <a:ext cx="11659814" cy="914400"/>
          </a:xfrm>
        </p:spPr>
        <p:txBody>
          <a:bodyPr>
            <a:normAutofit/>
          </a:bodyPr>
          <a:lstStyle>
            <a:lvl1pPr>
              <a:defRPr kumimoji="0" lang="en-US" sz="4000" b="0" i="0" u="none" strike="noStrike" cap="none" spc="0" normalizeH="0" baseline="0" dirty="0">
                <a:ln>
                  <a:noFill/>
                </a:ln>
                <a:gradFill>
                  <a:gsLst>
                    <a:gs pos="56000">
                      <a:srgbClr val="6DDCFF"/>
                    </a:gs>
                    <a:gs pos="31000">
                      <a:srgbClr val="ADEEFF"/>
                    </a:gs>
                    <a:gs pos="99000">
                      <a:srgbClr val="00C7FD"/>
                    </a:gs>
                  </a:gsLst>
                  <a:lin ang="3600000" scaled="0"/>
                </a:gradFill>
                <a:effectLst/>
                <a:uFillTx/>
                <a:latin typeface="IntelOne Display Light"/>
                <a:ea typeface="IntelOne Display Light"/>
                <a:cs typeface="IntelOne Display Light"/>
                <a:sym typeface="IntelOne Text Light"/>
              </a:defRPr>
            </a:lvl1pPr>
          </a:lstStyle>
          <a:p>
            <a:pPr marL="0" marR="0" lvl="0" indent="0" algn="l" defTabSz="914400" rtl="0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8501D0-7610-BC8E-FBCE-A93AA819E8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000" y="1006474"/>
            <a:ext cx="5715000" cy="503281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DA62BE2C-BCE4-427B-443B-1E025771752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74904" y="1006474"/>
            <a:ext cx="5715000" cy="503281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2629203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ntent-slide">
    <p:bg>
      <p:bgPr>
        <a:gradFill>
          <a:gsLst>
            <a:gs pos="0">
              <a:srgbClr val="00285A"/>
            </a:gs>
            <a:gs pos="100000">
              <a:srgbClr val="0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99462" y="6553044"/>
            <a:ext cx="141352" cy="165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IntelOne Text Light"/>
                <a:ea typeface="IntelOne Text Light"/>
                <a:cs typeface="IntelOne Text Light"/>
                <a:sym typeface="IntelOne Text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B333F7-D08C-91B6-B5BE-23FBBFD7B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92074"/>
            <a:ext cx="10972800" cy="917576"/>
          </a:xfrm>
        </p:spPr>
        <p:txBody>
          <a:bodyPr>
            <a:normAutofit/>
          </a:bodyPr>
          <a:lstStyle>
            <a:lvl1pPr>
              <a:defRPr kumimoji="0" lang="en-US" sz="4000" b="0" i="0" u="none" strike="noStrike" cap="none" spc="0" normalizeH="0" baseline="0" dirty="0">
                <a:ln>
                  <a:noFill/>
                </a:ln>
                <a:gradFill>
                  <a:gsLst>
                    <a:gs pos="56000">
                      <a:srgbClr val="6DDCFF"/>
                    </a:gs>
                    <a:gs pos="31000">
                      <a:srgbClr val="ADEEFF"/>
                    </a:gs>
                    <a:gs pos="99000">
                      <a:srgbClr val="00C7FD"/>
                    </a:gs>
                  </a:gsLst>
                  <a:lin ang="3600000" scaled="0"/>
                </a:gradFill>
                <a:effectLst/>
                <a:uFillTx/>
                <a:latin typeface="IntelOne Display Light"/>
                <a:ea typeface="IntelOne Display Light"/>
                <a:cs typeface="IntelOne Display Light"/>
                <a:sym typeface="IntelOne Text Light"/>
              </a:defRPr>
            </a:lvl1pPr>
          </a:lstStyle>
          <a:p>
            <a:pPr marL="0" marR="0" lvl="0" indent="0" algn="l" defTabSz="914400" rtl="0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0491110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-slide-with-image">
    <p:bg>
      <p:bgPr>
        <a:gradFill>
          <a:gsLst>
            <a:gs pos="0">
              <a:srgbClr val="00285A"/>
            </a:gs>
            <a:gs pos="100000">
              <a:srgbClr val="0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99462" y="6553044"/>
            <a:ext cx="141352" cy="165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IntelOne Text Light"/>
                <a:ea typeface="IntelOne Text Light"/>
                <a:cs typeface="IntelOne Text Light"/>
                <a:sym typeface="IntelOne Text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B333F7-D08C-91B6-B5BE-23FBBFD7B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9922" y="290857"/>
            <a:ext cx="5715000" cy="1508126"/>
          </a:xfrm>
        </p:spPr>
        <p:txBody>
          <a:bodyPr>
            <a:normAutofit/>
          </a:bodyPr>
          <a:lstStyle>
            <a:lvl1pPr>
              <a:defRPr kumimoji="0" lang="en-US" sz="4000" b="0" i="0" u="none" strike="noStrike" cap="none" spc="0" normalizeH="0" baseline="0" dirty="0">
                <a:ln>
                  <a:noFill/>
                </a:ln>
                <a:gradFill>
                  <a:gsLst>
                    <a:gs pos="56000">
                      <a:srgbClr val="6DDCFF"/>
                    </a:gs>
                    <a:gs pos="31000">
                      <a:srgbClr val="ADEEFF"/>
                    </a:gs>
                    <a:gs pos="99000">
                      <a:srgbClr val="00C7FD"/>
                    </a:gs>
                  </a:gsLst>
                  <a:lin ang="3600000" scaled="0"/>
                </a:gradFill>
                <a:effectLst/>
                <a:uFillTx/>
                <a:latin typeface="IntelOne Display Light"/>
                <a:ea typeface="IntelOne Display Light"/>
                <a:cs typeface="IntelOne Display Light"/>
                <a:sym typeface="IntelOne Text Light"/>
              </a:defRPr>
            </a:lvl1pPr>
          </a:lstStyle>
          <a:p>
            <a:pPr marL="0" marR="0" lvl="0" indent="0" algn="l" defTabSz="914400" rtl="0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/>
              <a:t>Click to edit Master title style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DA62BE2C-BCE4-427B-443B-1E025771752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986670" y="1798983"/>
            <a:ext cx="5715000" cy="44390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A person wearing white protective gear standing in a hallway&#10;&#10;Description automatically generated">
            <a:extLst>
              <a:ext uri="{FF2B5EF4-FFF2-40B4-BE49-F238E27FC236}">
                <a16:creationId xmlns:a16="http://schemas.microsoft.com/office/drawing/2014/main" id="{C8003DCB-3544-7ED6-4E4B-CB9C6CF44E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4" t="30193" r="17582" b="25100"/>
          <a:stretch/>
        </p:blipFill>
        <p:spPr>
          <a:xfrm>
            <a:off x="-1" y="0"/>
            <a:ext cx="5546541" cy="611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139850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-width-image">
    <p:bg>
      <p:bgPr>
        <a:gradFill>
          <a:gsLst>
            <a:gs pos="0">
              <a:srgbClr val="00285A"/>
            </a:gs>
            <a:gs pos="100000">
              <a:srgbClr val="0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99462" y="6553044"/>
            <a:ext cx="141352" cy="165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IntelOne Text Light"/>
                <a:ea typeface="IntelOne Text Light"/>
                <a:cs typeface="IntelOne Text Light"/>
                <a:sym typeface="IntelOne Text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" name="Picture 4" descr="A person in a white protective suit and goggles&#10;&#10;Description automatically generated">
            <a:extLst>
              <a:ext uri="{FF2B5EF4-FFF2-40B4-BE49-F238E27FC236}">
                <a16:creationId xmlns:a16="http://schemas.microsoft.com/office/drawing/2014/main" id="{CF56A96F-34E4-115E-D400-BB0BB4C1B8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52" t="18940" b="165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016498-EDD8-05D2-AC1A-B65F72CFA45A}"/>
              </a:ext>
            </a:extLst>
          </p:cNvPr>
          <p:cNvSpPr/>
          <p:nvPr/>
        </p:nvSpPr>
        <p:spPr>
          <a:xfrm>
            <a:off x="7495821" y="1430865"/>
            <a:ext cx="3770489" cy="3770489"/>
          </a:xfrm>
          <a:prstGeom prst="rect">
            <a:avLst/>
          </a:prstGeom>
          <a:solidFill>
            <a:srgbClr val="001E50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525252"/>
              </a:solidFill>
              <a:effectLst/>
              <a:uFillTx/>
              <a:latin typeface="IntelOne Text Light"/>
              <a:ea typeface="IntelOne Text Light"/>
              <a:cs typeface="IntelOne Text Light"/>
              <a:sym typeface="IntelOne Text Light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0967643-3BEC-A533-6C11-CF95FAD857A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891463" y="1719263"/>
            <a:ext cx="3001962" cy="3130550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icture 2" descr="A logo for manufacturing automation&#10;&#10;Description automatically generated">
            <a:extLst>
              <a:ext uri="{FF2B5EF4-FFF2-40B4-BE49-F238E27FC236}">
                <a16:creationId xmlns:a16="http://schemas.microsoft.com/office/drawing/2014/main" id="{C589E7E0-3587-B62E-EC7B-E3230EAC15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727" y="5147269"/>
            <a:ext cx="3049233" cy="171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378665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bg>
      <p:bgPr>
        <a:gradFill>
          <a:gsLst>
            <a:gs pos="0">
              <a:srgbClr val="00285A"/>
            </a:gs>
            <a:gs pos="100000">
              <a:srgbClr val="0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99462" y="6553044"/>
            <a:ext cx="141352" cy="165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IntelOne Text Light"/>
                <a:ea typeface="IntelOne Text Light"/>
                <a:cs typeface="IntelOne Text Light"/>
                <a:sym typeface="IntelOne Text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6405885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blank">
    <p:bg>
      <p:bgPr>
        <a:gradFill>
          <a:gsLst>
            <a:gs pos="0">
              <a:srgbClr val="00285A"/>
            </a:gs>
            <a:gs pos="100000">
              <a:srgbClr val="0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99462" y="6553044"/>
            <a:ext cx="141352" cy="165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IntelOne Text Light"/>
                <a:ea typeface="IntelOne Text Light"/>
                <a:cs typeface="IntelOne Text Light"/>
                <a:sym typeface="IntelOne Text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6333296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-of-contents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45867C5-40E5-FA6B-368F-B8BACAE330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1038" y="724773"/>
            <a:ext cx="10379075" cy="2566987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7200" b="0" i="0">
                <a:latin typeface="IntelOne Display Light" panose="020B0403020203020204" pitchFamily="34" charset="77"/>
              </a:defRPr>
            </a:lvl1pPr>
            <a:lvl2pPr marL="457200" indent="0">
              <a:buFontTx/>
              <a:buNone/>
              <a:defRPr sz="7200" b="0" i="0">
                <a:latin typeface="IntelOne Display Light" panose="020B0403020203020204" pitchFamily="34" charset="77"/>
              </a:defRPr>
            </a:lvl2pPr>
            <a:lvl3pPr marL="914400" indent="0">
              <a:buFontTx/>
              <a:buNone/>
              <a:defRPr sz="7200" b="0" i="0">
                <a:latin typeface="IntelOne Display Light" panose="020B0403020203020204" pitchFamily="34" charset="77"/>
              </a:defRPr>
            </a:lvl3pPr>
            <a:lvl4pPr marL="1371600" indent="0">
              <a:buFontTx/>
              <a:buNone/>
              <a:defRPr sz="7200" b="0" i="0">
                <a:latin typeface="IntelOne Display Light" panose="020B0403020203020204" pitchFamily="34" charset="77"/>
              </a:defRPr>
            </a:lvl4pPr>
            <a:lvl5pPr marL="1828800" indent="0">
              <a:buFontTx/>
              <a:buNone/>
              <a:defRPr sz="7200" b="0" i="0">
                <a:latin typeface="IntelOne Display Light" panose="020B0403020203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4E2D72A-195E-F347-B705-43A761D45E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838" y="3693400"/>
            <a:ext cx="979488" cy="2179637"/>
          </a:xfr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2000" b="0" i="0">
                <a:solidFill>
                  <a:srgbClr val="0056B4"/>
                </a:solidFill>
                <a:latin typeface="IntelOne Text Medium" panose="020B0503020203020204" pitchFamily="34" charset="77"/>
              </a:defRPr>
            </a:lvl1pPr>
            <a:lvl2pPr marL="457200" indent="0" algn="r">
              <a:lnSpc>
                <a:spcPct val="100000"/>
              </a:lnSpc>
              <a:buNone/>
              <a:defRPr sz="2000" b="0" i="0">
                <a:solidFill>
                  <a:srgbClr val="0056B4"/>
                </a:solidFill>
                <a:latin typeface="IntelOne Text Medium" panose="020B0503020203020204" pitchFamily="34" charset="77"/>
              </a:defRPr>
            </a:lvl2pPr>
            <a:lvl3pPr marL="914400" indent="0" algn="r">
              <a:lnSpc>
                <a:spcPct val="100000"/>
              </a:lnSpc>
              <a:buNone/>
              <a:defRPr sz="2000" b="0" i="0">
                <a:solidFill>
                  <a:srgbClr val="0056B4"/>
                </a:solidFill>
                <a:latin typeface="IntelOne Text Medium" panose="020B0503020203020204" pitchFamily="34" charset="77"/>
              </a:defRPr>
            </a:lvl3pPr>
            <a:lvl4pPr marL="1371600" indent="0" algn="r">
              <a:lnSpc>
                <a:spcPct val="100000"/>
              </a:lnSpc>
              <a:buNone/>
              <a:defRPr sz="2000" b="0" i="0">
                <a:solidFill>
                  <a:srgbClr val="0056B4"/>
                </a:solidFill>
                <a:latin typeface="IntelOne Text Medium" panose="020B0503020203020204" pitchFamily="34" charset="77"/>
              </a:defRPr>
            </a:lvl4pPr>
            <a:lvl5pPr marL="1828800" indent="0" algn="r">
              <a:lnSpc>
                <a:spcPct val="100000"/>
              </a:lnSpc>
              <a:buNone/>
              <a:defRPr sz="2000" b="0" i="0">
                <a:solidFill>
                  <a:srgbClr val="0056B4"/>
                </a:solidFill>
                <a:latin typeface="IntelOne Text Medium" panose="020B0503020203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2AC664D-73B7-37A2-81BF-4A46E1A1B1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04963" y="3694113"/>
            <a:ext cx="2228850" cy="214312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l">
              <a:lnSpc>
                <a:spcPct val="100000"/>
              </a:lnSpc>
              <a:buNone/>
              <a:defRPr sz="2000"/>
            </a:lvl2pPr>
            <a:lvl3pPr marL="914400" indent="0" algn="l">
              <a:lnSpc>
                <a:spcPct val="100000"/>
              </a:lnSpc>
              <a:buNone/>
              <a:defRPr sz="2000"/>
            </a:lvl3pPr>
            <a:lvl4pPr marL="1371600" indent="0" algn="l">
              <a:lnSpc>
                <a:spcPct val="100000"/>
              </a:lnSpc>
              <a:buNone/>
              <a:defRPr sz="2000"/>
            </a:lvl4pPr>
            <a:lvl5pPr marL="1828800" indent="0" algn="l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BF2A5489-45AD-96BE-CA4A-4ED0765D38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31447" y="3693400"/>
            <a:ext cx="979488" cy="2179637"/>
          </a:xfr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2000" b="0" i="0">
                <a:solidFill>
                  <a:srgbClr val="0056B4"/>
                </a:solidFill>
                <a:latin typeface="IntelOne Text Medium" panose="020B0503020203020204" pitchFamily="34" charset="77"/>
              </a:defRPr>
            </a:lvl1pPr>
            <a:lvl2pPr marL="457200" indent="0" algn="r">
              <a:lnSpc>
                <a:spcPct val="100000"/>
              </a:lnSpc>
              <a:buNone/>
              <a:defRPr sz="2000" b="0" i="0">
                <a:solidFill>
                  <a:srgbClr val="0056B4"/>
                </a:solidFill>
                <a:latin typeface="IntelOne Text Medium" panose="020B0503020203020204" pitchFamily="34" charset="77"/>
              </a:defRPr>
            </a:lvl2pPr>
            <a:lvl3pPr marL="914400" indent="0" algn="r">
              <a:lnSpc>
                <a:spcPct val="100000"/>
              </a:lnSpc>
              <a:buNone/>
              <a:defRPr sz="2000" b="0" i="0">
                <a:solidFill>
                  <a:srgbClr val="0056B4"/>
                </a:solidFill>
                <a:latin typeface="IntelOne Text Medium" panose="020B0503020203020204" pitchFamily="34" charset="77"/>
              </a:defRPr>
            </a:lvl3pPr>
            <a:lvl4pPr marL="1371600" indent="0" algn="r">
              <a:lnSpc>
                <a:spcPct val="100000"/>
              </a:lnSpc>
              <a:buNone/>
              <a:defRPr sz="2000" b="0" i="0">
                <a:solidFill>
                  <a:srgbClr val="0056B4"/>
                </a:solidFill>
                <a:latin typeface="IntelOne Text Medium" panose="020B0503020203020204" pitchFamily="34" charset="77"/>
              </a:defRPr>
            </a:lvl4pPr>
            <a:lvl5pPr marL="1828800" indent="0" algn="r">
              <a:lnSpc>
                <a:spcPct val="100000"/>
              </a:lnSpc>
              <a:buNone/>
              <a:defRPr sz="2000" b="0" i="0">
                <a:solidFill>
                  <a:srgbClr val="0056B4"/>
                </a:solidFill>
                <a:latin typeface="IntelOne Text Medium" panose="020B0503020203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39540FBB-B621-7A78-7910-C7B019FD91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89258" y="3694113"/>
            <a:ext cx="2228850" cy="214312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l">
              <a:lnSpc>
                <a:spcPct val="100000"/>
              </a:lnSpc>
              <a:buNone/>
              <a:defRPr sz="2000"/>
            </a:lvl2pPr>
            <a:lvl3pPr marL="914400" indent="0" algn="l">
              <a:lnSpc>
                <a:spcPct val="100000"/>
              </a:lnSpc>
              <a:buNone/>
              <a:defRPr sz="2000"/>
            </a:lvl3pPr>
            <a:lvl4pPr marL="1371600" indent="0" algn="l">
              <a:lnSpc>
                <a:spcPct val="100000"/>
              </a:lnSpc>
              <a:buNone/>
              <a:defRPr sz="2000"/>
            </a:lvl4pPr>
            <a:lvl5pPr marL="1828800" indent="0" algn="l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2246358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able-of-contents">
    <p:bg>
      <p:bgPr>
        <a:gradFill>
          <a:gsLst>
            <a:gs pos="0">
              <a:srgbClr val="00285A"/>
            </a:gs>
            <a:gs pos="100000">
              <a:srgbClr val="0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6783" y="6553044"/>
            <a:ext cx="166713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45867C5-40E5-FA6B-368F-B8BACAE330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1038" y="724773"/>
            <a:ext cx="10379075" cy="2566987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7200" b="0" i="0">
                <a:solidFill>
                  <a:schemeClr val="bg1"/>
                </a:solidFill>
                <a:latin typeface="IntelOne Display Light" panose="020B0403020203020204" pitchFamily="34" charset="77"/>
              </a:defRPr>
            </a:lvl1pPr>
            <a:lvl2pPr marL="457200" indent="0">
              <a:buFontTx/>
              <a:buNone/>
              <a:defRPr sz="7200" b="0" i="0">
                <a:solidFill>
                  <a:schemeClr val="bg1"/>
                </a:solidFill>
                <a:latin typeface="IntelOne Display Light" panose="020B0403020203020204" pitchFamily="34" charset="77"/>
              </a:defRPr>
            </a:lvl2pPr>
            <a:lvl3pPr marL="914400" indent="0">
              <a:buFontTx/>
              <a:buNone/>
              <a:defRPr sz="7200" b="0" i="0">
                <a:solidFill>
                  <a:schemeClr val="bg1"/>
                </a:solidFill>
                <a:latin typeface="IntelOne Display Light" panose="020B0403020203020204" pitchFamily="34" charset="77"/>
              </a:defRPr>
            </a:lvl3pPr>
            <a:lvl4pPr marL="1371600" indent="0">
              <a:buFontTx/>
              <a:buNone/>
              <a:defRPr sz="7200" b="0" i="0">
                <a:solidFill>
                  <a:schemeClr val="bg1"/>
                </a:solidFill>
                <a:latin typeface="IntelOne Display Light" panose="020B0403020203020204" pitchFamily="34" charset="77"/>
              </a:defRPr>
            </a:lvl4pPr>
            <a:lvl5pPr marL="1828800" indent="0">
              <a:buFontTx/>
              <a:buNone/>
              <a:defRPr sz="7200" b="0" i="0">
                <a:solidFill>
                  <a:schemeClr val="bg1"/>
                </a:solidFill>
                <a:latin typeface="IntelOne Display Light" panose="020B0403020203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4E2D72A-195E-F347-B705-43A761D45E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838" y="3693400"/>
            <a:ext cx="979488" cy="2179637"/>
          </a:xfr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2000" b="0" i="0">
                <a:solidFill>
                  <a:srgbClr val="00C7FD"/>
                </a:solidFill>
                <a:latin typeface="IntelOne Text Medium" panose="020B0503020203020204" pitchFamily="34" charset="77"/>
              </a:defRPr>
            </a:lvl1pPr>
            <a:lvl2pPr marL="457200" indent="0" algn="r">
              <a:lnSpc>
                <a:spcPct val="100000"/>
              </a:lnSpc>
              <a:buNone/>
              <a:defRPr sz="2000" b="0" i="0">
                <a:solidFill>
                  <a:srgbClr val="00C7FD"/>
                </a:solidFill>
                <a:latin typeface="IntelOne Text Medium" panose="020B0503020203020204" pitchFamily="34" charset="77"/>
              </a:defRPr>
            </a:lvl2pPr>
            <a:lvl3pPr marL="914400" indent="0" algn="r">
              <a:lnSpc>
                <a:spcPct val="100000"/>
              </a:lnSpc>
              <a:buNone/>
              <a:defRPr sz="2000" b="0" i="0">
                <a:solidFill>
                  <a:srgbClr val="00C7FD"/>
                </a:solidFill>
                <a:latin typeface="IntelOne Text Medium" panose="020B0503020203020204" pitchFamily="34" charset="77"/>
              </a:defRPr>
            </a:lvl3pPr>
            <a:lvl4pPr marL="1371600" indent="0" algn="r">
              <a:lnSpc>
                <a:spcPct val="100000"/>
              </a:lnSpc>
              <a:buNone/>
              <a:defRPr sz="2000" b="0" i="0">
                <a:solidFill>
                  <a:srgbClr val="00C7FD"/>
                </a:solidFill>
                <a:latin typeface="IntelOne Text Medium" panose="020B0503020203020204" pitchFamily="34" charset="77"/>
              </a:defRPr>
            </a:lvl4pPr>
            <a:lvl5pPr marL="1828800" indent="0" algn="r">
              <a:lnSpc>
                <a:spcPct val="100000"/>
              </a:lnSpc>
              <a:buNone/>
              <a:defRPr sz="2000" b="0" i="0">
                <a:solidFill>
                  <a:srgbClr val="00C7FD"/>
                </a:solidFill>
                <a:latin typeface="IntelOne Text Medium" panose="020B0503020203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2AC664D-73B7-37A2-81BF-4A46E1A1B1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04963" y="3694113"/>
            <a:ext cx="2228850" cy="214312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2pPr>
            <a:lvl3pPr marL="91440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3pPr>
            <a:lvl4pPr marL="137160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4pPr>
            <a:lvl5pPr marL="182880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BF2A5489-45AD-96BE-CA4A-4ED0765D38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31447" y="3693400"/>
            <a:ext cx="979488" cy="2179637"/>
          </a:xfr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2000" b="0" i="0">
                <a:solidFill>
                  <a:srgbClr val="00C7FD"/>
                </a:solidFill>
                <a:latin typeface="IntelOne Text Medium" panose="020B0503020203020204" pitchFamily="34" charset="77"/>
              </a:defRPr>
            </a:lvl1pPr>
            <a:lvl2pPr marL="457200" indent="0" algn="r">
              <a:lnSpc>
                <a:spcPct val="100000"/>
              </a:lnSpc>
              <a:buNone/>
              <a:defRPr sz="2000" b="0" i="0">
                <a:solidFill>
                  <a:srgbClr val="00C7FD"/>
                </a:solidFill>
                <a:latin typeface="IntelOne Text Medium" panose="020B0503020203020204" pitchFamily="34" charset="77"/>
              </a:defRPr>
            </a:lvl2pPr>
            <a:lvl3pPr marL="914400" indent="0" algn="r">
              <a:lnSpc>
                <a:spcPct val="100000"/>
              </a:lnSpc>
              <a:buNone/>
              <a:defRPr sz="2000" b="0" i="0">
                <a:solidFill>
                  <a:srgbClr val="00C7FD"/>
                </a:solidFill>
                <a:latin typeface="IntelOne Text Medium" panose="020B0503020203020204" pitchFamily="34" charset="77"/>
              </a:defRPr>
            </a:lvl3pPr>
            <a:lvl4pPr marL="1371600" indent="0" algn="r">
              <a:lnSpc>
                <a:spcPct val="100000"/>
              </a:lnSpc>
              <a:buNone/>
              <a:defRPr sz="2000" b="0" i="0">
                <a:solidFill>
                  <a:srgbClr val="00C7FD"/>
                </a:solidFill>
                <a:latin typeface="IntelOne Text Medium" panose="020B0503020203020204" pitchFamily="34" charset="77"/>
              </a:defRPr>
            </a:lvl4pPr>
            <a:lvl5pPr marL="1828800" indent="0" algn="r">
              <a:lnSpc>
                <a:spcPct val="100000"/>
              </a:lnSpc>
              <a:buNone/>
              <a:defRPr sz="2000" b="0" i="0">
                <a:solidFill>
                  <a:srgbClr val="00C7FD"/>
                </a:solidFill>
                <a:latin typeface="IntelOne Text Medium" panose="020B0503020203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39540FBB-B621-7A78-7910-C7B019FD91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89258" y="3694113"/>
            <a:ext cx="2228850" cy="214312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2pPr>
            <a:lvl3pPr marL="91440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3pPr>
            <a:lvl4pPr marL="137160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4pPr>
            <a:lvl5pPr marL="182880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4754242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ntent-slide">
    <p:bg>
      <p:bgPr>
        <a:gradFill>
          <a:gsLst>
            <a:gs pos="0">
              <a:srgbClr val="00285A"/>
            </a:gs>
            <a:gs pos="100000">
              <a:srgbClr val="0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99462" y="6553044"/>
            <a:ext cx="141352" cy="165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IntelOne Text Light"/>
                <a:ea typeface="IntelOne Text Light"/>
                <a:cs typeface="IntelOne Text Light"/>
                <a:sym typeface="IntelOne Text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B333F7-D08C-91B6-B5BE-23FBBFD7B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92073"/>
            <a:ext cx="10972800" cy="914400"/>
          </a:xfrm>
        </p:spPr>
        <p:txBody>
          <a:bodyPr>
            <a:normAutofit/>
          </a:bodyPr>
          <a:lstStyle>
            <a:lvl1pPr>
              <a:defRPr kumimoji="0" lang="en-US" sz="4000" b="0" i="0" u="none" strike="noStrike" cap="none" spc="0" normalizeH="0" baseline="0" dirty="0">
                <a:ln>
                  <a:noFill/>
                </a:ln>
                <a:gradFill>
                  <a:gsLst>
                    <a:gs pos="56000">
                      <a:srgbClr val="6DDCFF"/>
                    </a:gs>
                    <a:gs pos="31000">
                      <a:srgbClr val="ADEEFF"/>
                    </a:gs>
                    <a:gs pos="99000">
                      <a:srgbClr val="00C7FD"/>
                    </a:gs>
                  </a:gsLst>
                  <a:lin ang="3600000" scaled="0"/>
                </a:gradFill>
                <a:effectLst/>
                <a:uFillTx/>
                <a:latin typeface="IntelOne Display Light"/>
                <a:ea typeface="IntelOne Display Light"/>
                <a:cs typeface="IntelOne Display Light"/>
                <a:sym typeface="IntelOne Text Light"/>
              </a:defRPr>
            </a:lvl1pPr>
          </a:lstStyle>
          <a:p>
            <a:pPr marL="0" marR="0" lvl="0" indent="0" algn="l" defTabSz="914400" rtl="0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8501D0-7610-BC8E-FBCE-A93AA819E8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000" y="1006474"/>
            <a:ext cx="10972800" cy="503282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36855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title-3">
    <p:bg>
      <p:bgPr>
        <a:solidFill>
          <a:srgbClr val="001E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ose-up of a machine with a machine in it&#10;&#10;Description automatically generated">
            <a:extLst>
              <a:ext uri="{FF2B5EF4-FFF2-40B4-BE49-F238E27FC236}">
                <a16:creationId xmlns:a16="http://schemas.microsoft.com/office/drawing/2014/main" id="{1FCE8F26-53D2-ED20-3390-33011B8BA8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5" t="-261" r="15921" b="2271"/>
          <a:stretch/>
        </p:blipFill>
        <p:spPr>
          <a:xfrm>
            <a:off x="5080000" y="-18263"/>
            <a:ext cx="7112000" cy="6876263"/>
          </a:xfrm>
          <a:prstGeom prst="rect">
            <a:avLst/>
          </a:prstGeom>
        </p:spPr>
      </p:pic>
      <p:sp>
        <p:nvSpPr>
          <p:cNvPr id="8" name="Square">
            <a:extLst>
              <a:ext uri="{FF2B5EF4-FFF2-40B4-BE49-F238E27FC236}">
                <a16:creationId xmlns:a16="http://schemas.microsoft.com/office/drawing/2014/main" id="{19D2C123-E7FA-BD1E-1F61-73AE41DE0E8A}"/>
              </a:ext>
            </a:extLst>
          </p:cNvPr>
          <p:cNvSpPr/>
          <p:nvPr/>
        </p:nvSpPr>
        <p:spPr>
          <a:xfrm>
            <a:off x="0" y="0"/>
            <a:ext cx="5926667" cy="6858000"/>
          </a:xfrm>
          <a:prstGeom prst="rect">
            <a:avLst/>
          </a:prstGeom>
          <a:gradFill>
            <a:gsLst>
              <a:gs pos="0">
                <a:srgbClr val="00285A"/>
              </a:gs>
              <a:gs pos="100000">
                <a:srgbClr val="00163B"/>
              </a:gs>
            </a:gsLst>
            <a:lin ang="2700000" scaled="1"/>
          </a:gra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 defTabSz="825500">
              <a:defRPr sz="3200" b="1">
                <a:solidFill>
                  <a:srgbClr val="FFFFFF">
                    <a:alpha val="0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18684B9F-726D-E928-172D-5EE4D5A86E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44" y="6096001"/>
            <a:ext cx="1993920" cy="343397"/>
          </a:xfrm>
          <a:prstGeom prst="rect">
            <a:avLst/>
          </a:prstGeom>
        </p:spPr>
      </p:pic>
      <p:pic>
        <p:nvPicPr>
          <p:cNvPr id="2" name="Picture 1" descr="A blue and red dot pattern&#10;&#10;Description automatically generated">
            <a:extLst>
              <a:ext uri="{FF2B5EF4-FFF2-40B4-BE49-F238E27FC236}">
                <a16:creationId xmlns:a16="http://schemas.microsoft.com/office/drawing/2014/main" id="{117E78AB-FB9D-86D1-5C57-E89B77ED606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36" t="-8368" r="43620" b="39847"/>
          <a:stretch/>
        </p:blipFill>
        <p:spPr>
          <a:xfrm rot="5400000" flipH="1">
            <a:off x="15080" y="-3183"/>
            <a:ext cx="4461343" cy="4467706"/>
          </a:xfrm>
          <a:prstGeom prst="rect">
            <a:avLst/>
          </a:prstGeom>
        </p:spPr>
      </p:pic>
      <p:sp>
        <p:nvSpPr>
          <p:cNvPr id="5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25777" y="1800625"/>
            <a:ext cx="4876271" cy="627701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1600">
                <a:solidFill>
                  <a:srgbClr val="FFFFFF"/>
                </a:solidFill>
                <a:latin typeface="IntelOne Text"/>
                <a:ea typeface="IntelOne Text"/>
                <a:cs typeface="IntelOne Text"/>
                <a:sym typeface="IntelOne Text"/>
              </a:defRPr>
            </a:lvl1pPr>
            <a:lvl2pPr marL="609600" indent="-152400">
              <a:buFontTx/>
              <a:defRPr sz="1600">
                <a:solidFill>
                  <a:srgbClr val="FFFFFF"/>
                </a:solidFill>
                <a:latin typeface="IntelOne Text"/>
                <a:ea typeface="IntelOne Text"/>
                <a:cs typeface="IntelOne Text"/>
                <a:sym typeface="IntelOne Text"/>
              </a:defRPr>
            </a:lvl2pPr>
            <a:lvl3pPr marL="1097280" indent="-182880">
              <a:buFontTx/>
              <a:defRPr sz="1600">
                <a:solidFill>
                  <a:srgbClr val="FFFFFF"/>
                </a:solidFill>
                <a:latin typeface="IntelOne Text"/>
                <a:ea typeface="IntelOne Text"/>
                <a:cs typeface="IntelOne Text"/>
                <a:sym typeface="IntelOne Text"/>
              </a:defRPr>
            </a:lvl3pPr>
            <a:lvl4pPr marL="1574800" indent="-203200">
              <a:buFontTx/>
              <a:defRPr sz="1600">
                <a:solidFill>
                  <a:srgbClr val="FFFFFF"/>
                </a:solidFill>
                <a:latin typeface="IntelOne Text"/>
                <a:ea typeface="IntelOne Text"/>
                <a:cs typeface="IntelOne Text"/>
                <a:sym typeface="IntelOne Text"/>
              </a:defRPr>
            </a:lvl4pPr>
            <a:lvl5pPr marL="2057400" indent="-228600">
              <a:buFontTx/>
              <a:defRPr sz="1600">
                <a:solidFill>
                  <a:srgbClr val="FFFFFF"/>
                </a:solidFill>
                <a:latin typeface="IntelOne Text"/>
                <a:ea typeface="IntelOne Text"/>
                <a:cs typeface="IntelOne Text"/>
                <a:sym typeface="IntelOne Text"/>
              </a:defRPr>
            </a:lvl5pPr>
          </a:lstStyle>
          <a:p>
            <a:r>
              <a:t>Click to edit text styles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9" name="Click to edit title style"/>
          <p:cNvSpPr txBox="1">
            <a:spLocks noGrp="1"/>
          </p:cNvSpPr>
          <p:nvPr>
            <p:ph type="title" hasCustomPrompt="1"/>
          </p:nvPr>
        </p:nvSpPr>
        <p:spPr>
          <a:xfrm>
            <a:off x="536454" y="2491573"/>
            <a:ext cx="4865657" cy="1874853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t>Click to edit title style</a:t>
            </a:r>
          </a:p>
        </p:txBody>
      </p:sp>
      <p:pic>
        <p:nvPicPr>
          <p:cNvPr id="4" name="Picture 3" descr="A logo for manufacturing automation&#10;&#10;Description automatically generated">
            <a:extLst>
              <a:ext uri="{FF2B5EF4-FFF2-40B4-BE49-F238E27FC236}">
                <a16:creationId xmlns:a16="http://schemas.microsoft.com/office/drawing/2014/main" id="{52FB21D4-07A3-264F-B7C8-292B273EB7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617" y="5467477"/>
            <a:ext cx="2190750" cy="1257048"/>
          </a:xfrm>
          <a:prstGeom prst="rect">
            <a:avLst/>
          </a:prstGeom>
        </p:spPr>
      </p:pic>
      <p:pic>
        <p:nvPicPr>
          <p:cNvPr id="6" name="Picture 5" descr="Close-up of a machine with a machine in it&#10;&#10;Description automatically generated">
            <a:extLst>
              <a:ext uri="{FF2B5EF4-FFF2-40B4-BE49-F238E27FC236}">
                <a16:creationId xmlns:a16="http://schemas.microsoft.com/office/drawing/2014/main" id="{3ED9D19D-0183-8FDD-8AF0-CECF25EEC6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5" t="-261" r="15921" b="2271"/>
          <a:stretch/>
        </p:blipFill>
        <p:spPr>
          <a:xfrm>
            <a:off x="5080000" y="-18263"/>
            <a:ext cx="7112000" cy="6876263"/>
          </a:xfrm>
          <a:prstGeom prst="rect">
            <a:avLst/>
          </a:prstGeom>
        </p:spPr>
      </p:pic>
      <p:sp>
        <p:nvSpPr>
          <p:cNvPr id="7" name="Square">
            <a:extLst>
              <a:ext uri="{FF2B5EF4-FFF2-40B4-BE49-F238E27FC236}">
                <a16:creationId xmlns:a16="http://schemas.microsoft.com/office/drawing/2014/main" id="{E144D302-FB7B-3DBE-B7FB-BFADB44DCA91}"/>
              </a:ext>
            </a:extLst>
          </p:cNvPr>
          <p:cNvSpPr/>
          <p:nvPr/>
        </p:nvSpPr>
        <p:spPr>
          <a:xfrm>
            <a:off x="0" y="0"/>
            <a:ext cx="5926667" cy="6858000"/>
          </a:xfrm>
          <a:prstGeom prst="rect">
            <a:avLst/>
          </a:prstGeom>
          <a:gradFill>
            <a:gsLst>
              <a:gs pos="0">
                <a:srgbClr val="00285A"/>
              </a:gs>
              <a:gs pos="100000">
                <a:srgbClr val="00163B"/>
              </a:gs>
            </a:gsLst>
            <a:lin ang="2700000" scaled="1"/>
          </a:gra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 defTabSz="825500">
              <a:defRPr sz="3200" b="1">
                <a:solidFill>
                  <a:srgbClr val="FFFFFF">
                    <a:alpha val="0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9" name="Picture 8" descr="A blue and black logo&#10;&#10;Description automatically generated">
            <a:extLst>
              <a:ext uri="{FF2B5EF4-FFF2-40B4-BE49-F238E27FC236}">
                <a16:creationId xmlns:a16="http://schemas.microsoft.com/office/drawing/2014/main" id="{51729A1C-8AB0-D58D-AD07-CA1D5C947A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44" y="6096001"/>
            <a:ext cx="1993920" cy="343397"/>
          </a:xfrm>
          <a:prstGeom prst="rect">
            <a:avLst/>
          </a:prstGeom>
        </p:spPr>
      </p:pic>
      <p:pic>
        <p:nvPicPr>
          <p:cNvPr id="10" name="Picture 9" descr="A blue and red dot pattern&#10;&#10;Description automatically generated">
            <a:extLst>
              <a:ext uri="{FF2B5EF4-FFF2-40B4-BE49-F238E27FC236}">
                <a16:creationId xmlns:a16="http://schemas.microsoft.com/office/drawing/2014/main" id="{C739CC81-1457-C81C-6874-8AA9019050D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36" t="-8368" r="43620" b="39847"/>
          <a:stretch/>
        </p:blipFill>
        <p:spPr>
          <a:xfrm rot="5400000" flipH="1">
            <a:off x="15080" y="-3183"/>
            <a:ext cx="4461343" cy="4467706"/>
          </a:xfrm>
          <a:prstGeom prst="rect">
            <a:avLst/>
          </a:prstGeom>
        </p:spPr>
      </p:pic>
      <p:pic>
        <p:nvPicPr>
          <p:cNvPr id="11" name="Picture 10" descr="A logo for manufacturing automation&#10;&#10;Description automatically generated">
            <a:extLst>
              <a:ext uri="{FF2B5EF4-FFF2-40B4-BE49-F238E27FC236}">
                <a16:creationId xmlns:a16="http://schemas.microsoft.com/office/drawing/2014/main" id="{E997E356-52E0-72B8-037E-8B372492E5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617" y="5467477"/>
            <a:ext cx="2190750" cy="125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53975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-slide-2">
    <p:bg>
      <p:bgPr>
        <a:gradFill>
          <a:gsLst>
            <a:gs pos="0">
              <a:srgbClr val="00285A"/>
            </a:gs>
            <a:gs pos="100000">
              <a:srgbClr val="0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99462" y="6553044"/>
            <a:ext cx="141352" cy="165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IntelOne Text Light"/>
                <a:ea typeface="IntelOne Text Light"/>
                <a:cs typeface="IntelOne Text Light"/>
                <a:sym typeface="IntelOne Text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B333F7-D08C-91B6-B5BE-23FBBFD7B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92074"/>
            <a:ext cx="11659814" cy="914400"/>
          </a:xfrm>
        </p:spPr>
        <p:txBody>
          <a:bodyPr>
            <a:normAutofit/>
          </a:bodyPr>
          <a:lstStyle>
            <a:lvl1pPr>
              <a:defRPr kumimoji="0" lang="en-US" sz="4000" b="0" i="0" u="none" strike="noStrike" cap="none" spc="0" normalizeH="0" baseline="0" dirty="0">
                <a:ln>
                  <a:noFill/>
                </a:ln>
                <a:gradFill>
                  <a:gsLst>
                    <a:gs pos="56000">
                      <a:srgbClr val="6DDCFF"/>
                    </a:gs>
                    <a:gs pos="31000">
                      <a:srgbClr val="ADEEFF"/>
                    </a:gs>
                    <a:gs pos="99000">
                      <a:srgbClr val="00C7FD"/>
                    </a:gs>
                  </a:gsLst>
                  <a:lin ang="3600000" scaled="0"/>
                </a:gradFill>
                <a:effectLst/>
                <a:uFillTx/>
                <a:latin typeface="IntelOne Display Light"/>
                <a:ea typeface="IntelOne Display Light"/>
                <a:cs typeface="IntelOne Display Light"/>
                <a:sym typeface="IntelOne Text Light"/>
              </a:defRPr>
            </a:lvl1pPr>
          </a:lstStyle>
          <a:p>
            <a:pPr marL="0" marR="0" lvl="0" indent="0" algn="l" defTabSz="914400" rtl="0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8501D0-7610-BC8E-FBCE-A93AA819E8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000" y="1006474"/>
            <a:ext cx="5715000" cy="503281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DA62BE2C-BCE4-427B-443B-1E025771752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74904" y="1006474"/>
            <a:ext cx="5715000" cy="503281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0329499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ontent-slide">
    <p:bg>
      <p:bgPr>
        <a:gradFill>
          <a:gsLst>
            <a:gs pos="0">
              <a:srgbClr val="00285A"/>
            </a:gs>
            <a:gs pos="100000">
              <a:srgbClr val="0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99462" y="6553044"/>
            <a:ext cx="141352" cy="165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IntelOne Text Light"/>
                <a:ea typeface="IntelOne Text Light"/>
                <a:cs typeface="IntelOne Text Light"/>
                <a:sym typeface="IntelOne Text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B333F7-D08C-91B6-B5BE-23FBBFD7B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92074"/>
            <a:ext cx="10972800" cy="917576"/>
          </a:xfrm>
        </p:spPr>
        <p:txBody>
          <a:bodyPr>
            <a:normAutofit/>
          </a:bodyPr>
          <a:lstStyle>
            <a:lvl1pPr>
              <a:defRPr kumimoji="0" lang="en-US" sz="4000" b="0" i="0" u="none" strike="noStrike" cap="none" spc="0" normalizeH="0" baseline="0" dirty="0">
                <a:ln>
                  <a:noFill/>
                </a:ln>
                <a:gradFill>
                  <a:gsLst>
                    <a:gs pos="56000">
                      <a:srgbClr val="6DDCFF"/>
                    </a:gs>
                    <a:gs pos="31000">
                      <a:srgbClr val="ADEEFF"/>
                    </a:gs>
                    <a:gs pos="99000">
                      <a:srgbClr val="00C7FD"/>
                    </a:gs>
                  </a:gsLst>
                  <a:lin ang="3600000" scaled="0"/>
                </a:gradFill>
                <a:effectLst/>
                <a:uFillTx/>
                <a:latin typeface="IntelOne Display Light"/>
                <a:ea typeface="IntelOne Display Light"/>
                <a:cs typeface="IntelOne Display Light"/>
                <a:sym typeface="IntelOne Text Light"/>
              </a:defRPr>
            </a:lvl1pPr>
          </a:lstStyle>
          <a:p>
            <a:pPr marL="0" marR="0" lvl="0" indent="0" algn="l" defTabSz="914400" rtl="0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996065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-slide-with-image">
    <p:bg>
      <p:bgPr>
        <a:gradFill>
          <a:gsLst>
            <a:gs pos="0">
              <a:srgbClr val="00285A"/>
            </a:gs>
            <a:gs pos="100000">
              <a:srgbClr val="0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99462" y="6553044"/>
            <a:ext cx="141352" cy="165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IntelOne Text Light"/>
                <a:ea typeface="IntelOne Text Light"/>
                <a:cs typeface="IntelOne Text Light"/>
                <a:sym typeface="IntelOne Text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B333F7-D08C-91B6-B5BE-23FBBFD7B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9922" y="290857"/>
            <a:ext cx="5715000" cy="1508126"/>
          </a:xfrm>
        </p:spPr>
        <p:txBody>
          <a:bodyPr>
            <a:normAutofit/>
          </a:bodyPr>
          <a:lstStyle>
            <a:lvl1pPr>
              <a:defRPr kumimoji="0" lang="en-US" sz="4000" b="0" i="0" u="none" strike="noStrike" cap="none" spc="0" normalizeH="0" baseline="0" dirty="0">
                <a:ln>
                  <a:noFill/>
                </a:ln>
                <a:gradFill>
                  <a:gsLst>
                    <a:gs pos="56000">
                      <a:srgbClr val="6DDCFF"/>
                    </a:gs>
                    <a:gs pos="31000">
                      <a:srgbClr val="ADEEFF"/>
                    </a:gs>
                    <a:gs pos="99000">
                      <a:srgbClr val="00C7FD"/>
                    </a:gs>
                  </a:gsLst>
                  <a:lin ang="3600000" scaled="0"/>
                </a:gradFill>
                <a:effectLst/>
                <a:uFillTx/>
                <a:latin typeface="IntelOne Display Light"/>
                <a:ea typeface="IntelOne Display Light"/>
                <a:cs typeface="IntelOne Display Light"/>
                <a:sym typeface="IntelOne Text Light"/>
              </a:defRPr>
            </a:lvl1pPr>
          </a:lstStyle>
          <a:p>
            <a:pPr marL="0" marR="0" lvl="0" indent="0" algn="l" defTabSz="914400" rtl="0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/>
              <a:t>Click to edit Master title style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DA62BE2C-BCE4-427B-443B-1E025771752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986670" y="1798983"/>
            <a:ext cx="5715000" cy="44390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A person wearing white protective gear standing in a hallway&#10;&#10;Description automatically generated">
            <a:extLst>
              <a:ext uri="{FF2B5EF4-FFF2-40B4-BE49-F238E27FC236}">
                <a16:creationId xmlns:a16="http://schemas.microsoft.com/office/drawing/2014/main" id="{C8003DCB-3544-7ED6-4E4B-CB9C6CF44E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4" t="30193" r="17582" b="25100"/>
          <a:stretch/>
        </p:blipFill>
        <p:spPr>
          <a:xfrm>
            <a:off x="-1" y="0"/>
            <a:ext cx="5546541" cy="611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095307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full-width-image">
    <p:bg>
      <p:bgPr>
        <a:gradFill>
          <a:gsLst>
            <a:gs pos="0">
              <a:srgbClr val="00285A"/>
            </a:gs>
            <a:gs pos="100000">
              <a:srgbClr val="0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99462" y="6553044"/>
            <a:ext cx="141352" cy="165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IntelOne Text Light"/>
                <a:ea typeface="IntelOne Text Light"/>
                <a:cs typeface="IntelOne Text Light"/>
                <a:sym typeface="IntelOne Text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" name="Picture 4" descr="A person in a white protective suit and goggles&#10;&#10;Description automatically generated">
            <a:extLst>
              <a:ext uri="{FF2B5EF4-FFF2-40B4-BE49-F238E27FC236}">
                <a16:creationId xmlns:a16="http://schemas.microsoft.com/office/drawing/2014/main" id="{CF56A96F-34E4-115E-D400-BB0BB4C1B8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52" t="18940" b="165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016498-EDD8-05D2-AC1A-B65F72CFA45A}"/>
              </a:ext>
            </a:extLst>
          </p:cNvPr>
          <p:cNvSpPr/>
          <p:nvPr/>
        </p:nvSpPr>
        <p:spPr>
          <a:xfrm>
            <a:off x="7495821" y="1430865"/>
            <a:ext cx="3770489" cy="3770489"/>
          </a:xfrm>
          <a:prstGeom prst="rect">
            <a:avLst/>
          </a:prstGeom>
          <a:solidFill>
            <a:srgbClr val="001E50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525252"/>
              </a:solidFill>
              <a:effectLst/>
              <a:uFillTx/>
              <a:latin typeface="IntelOne Text Light"/>
              <a:ea typeface="IntelOne Text Light"/>
              <a:cs typeface="IntelOne Text Light"/>
              <a:sym typeface="IntelOne Text Light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0967643-3BEC-A533-6C11-CF95FAD857A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891463" y="1719263"/>
            <a:ext cx="3001962" cy="3130550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icture 2" descr="A logo for manufacturing automation&#10;&#10;Description automatically generated">
            <a:extLst>
              <a:ext uri="{FF2B5EF4-FFF2-40B4-BE49-F238E27FC236}">
                <a16:creationId xmlns:a16="http://schemas.microsoft.com/office/drawing/2014/main" id="{C589E7E0-3587-B62E-EC7B-E3230EAC15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727" y="5147269"/>
            <a:ext cx="3049233" cy="171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30760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blank">
    <p:bg>
      <p:bgPr>
        <a:gradFill>
          <a:gsLst>
            <a:gs pos="0">
              <a:srgbClr val="00285A"/>
            </a:gs>
            <a:gs pos="100000">
              <a:srgbClr val="0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99462" y="6553044"/>
            <a:ext cx="141352" cy="165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IntelOne Text Light"/>
                <a:ea typeface="IntelOne Text Light"/>
                <a:cs typeface="IntelOne Text Light"/>
                <a:sym typeface="IntelOne Text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1399357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blank">
    <p:bg>
      <p:bgPr>
        <a:gradFill>
          <a:gsLst>
            <a:gs pos="0">
              <a:srgbClr val="00285A"/>
            </a:gs>
            <a:gs pos="100000">
              <a:srgbClr val="0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99462" y="6553044"/>
            <a:ext cx="141352" cy="165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IntelOne Text Light"/>
                <a:ea typeface="IntelOne Text Light"/>
                <a:cs typeface="IntelOne Text Light"/>
                <a:sym typeface="IntelOne Text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8465960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-of-contents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45867C5-40E5-FA6B-368F-B8BACAE330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1038" y="724773"/>
            <a:ext cx="10379075" cy="2566987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7200" b="0" i="0">
                <a:latin typeface="IntelOne Display Light" panose="020B0403020203020204" pitchFamily="34" charset="77"/>
              </a:defRPr>
            </a:lvl1pPr>
            <a:lvl2pPr marL="457200" indent="0">
              <a:buFontTx/>
              <a:buNone/>
              <a:defRPr sz="7200" b="0" i="0">
                <a:latin typeface="IntelOne Display Light" panose="020B0403020203020204" pitchFamily="34" charset="77"/>
              </a:defRPr>
            </a:lvl2pPr>
            <a:lvl3pPr marL="914400" indent="0">
              <a:buFontTx/>
              <a:buNone/>
              <a:defRPr sz="7200" b="0" i="0">
                <a:latin typeface="IntelOne Display Light" panose="020B0403020203020204" pitchFamily="34" charset="77"/>
              </a:defRPr>
            </a:lvl3pPr>
            <a:lvl4pPr marL="1371600" indent="0">
              <a:buFontTx/>
              <a:buNone/>
              <a:defRPr sz="7200" b="0" i="0">
                <a:latin typeface="IntelOne Display Light" panose="020B0403020203020204" pitchFamily="34" charset="77"/>
              </a:defRPr>
            </a:lvl4pPr>
            <a:lvl5pPr marL="1828800" indent="0">
              <a:buFontTx/>
              <a:buNone/>
              <a:defRPr sz="7200" b="0" i="0">
                <a:latin typeface="IntelOne Display Light" panose="020B0403020203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4E2D72A-195E-F347-B705-43A761D45E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838" y="3693400"/>
            <a:ext cx="979488" cy="2179637"/>
          </a:xfr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2000" b="0" i="0">
                <a:solidFill>
                  <a:srgbClr val="0056B4"/>
                </a:solidFill>
                <a:latin typeface="IntelOne Text Medium" panose="020B0503020203020204" pitchFamily="34" charset="77"/>
              </a:defRPr>
            </a:lvl1pPr>
            <a:lvl2pPr marL="457200" indent="0" algn="r">
              <a:lnSpc>
                <a:spcPct val="100000"/>
              </a:lnSpc>
              <a:buNone/>
              <a:defRPr sz="2000" b="0" i="0">
                <a:solidFill>
                  <a:srgbClr val="0056B4"/>
                </a:solidFill>
                <a:latin typeface="IntelOne Text Medium" panose="020B0503020203020204" pitchFamily="34" charset="77"/>
              </a:defRPr>
            </a:lvl2pPr>
            <a:lvl3pPr marL="914400" indent="0" algn="r">
              <a:lnSpc>
                <a:spcPct val="100000"/>
              </a:lnSpc>
              <a:buNone/>
              <a:defRPr sz="2000" b="0" i="0">
                <a:solidFill>
                  <a:srgbClr val="0056B4"/>
                </a:solidFill>
                <a:latin typeface="IntelOne Text Medium" panose="020B0503020203020204" pitchFamily="34" charset="77"/>
              </a:defRPr>
            </a:lvl3pPr>
            <a:lvl4pPr marL="1371600" indent="0" algn="r">
              <a:lnSpc>
                <a:spcPct val="100000"/>
              </a:lnSpc>
              <a:buNone/>
              <a:defRPr sz="2000" b="0" i="0">
                <a:solidFill>
                  <a:srgbClr val="0056B4"/>
                </a:solidFill>
                <a:latin typeface="IntelOne Text Medium" panose="020B0503020203020204" pitchFamily="34" charset="77"/>
              </a:defRPr>
            </a:lvl4pPr>
            <a:lvl5pPr marL="1828800" indent="0" algn="r">
              <a:lnSpc>
                <a:spcPct val="100000"/>
              </a:lnSpc>
              <a:buNone/>
              <a:defRPr sz="2000" b="0" i="0">
                <a:solidFill>
                  <a:srgbClr val="0056B4"/>
                </a:solidFill>
                <a:latin typeface="IntelOne Text Medium" panose="020B0503020203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2AC664D-73B7-37A2-81BF-4A46E1A1B1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04963" y="3694113"/>
            <a:ext cx="2228850" cy="214312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l">
              <a:lnSpc>
                <a:spcPct val="100000"/>
              </a:lnSpc>
              <a:buNone/>
              <a:defRPr sz="2000"/>
            </a:lvl2pPr>
            <a:lvl3pPr marL="914400" indent="0" algn="l">
              <a:lnSpc>
                <a:spcPct val="100000"/>
              </a:lnSpc>
              <a:buNone/>
              <a:defRPr sz="2000"/>
            </a:lvl3pPr>
            <a:lvl4pPr marL="1371600" indent="0" algn="l">
              <a:lnSpc>
                <a:spcPct val="100000"/>
              </a:lnSpc>
              <a:buNone/>
              <a:defRPr sz="2000"/>
            </a:lvl4pPr>
            <a:lvl5pPr marL="1828800" indent="0" algn="l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BF2A5489-45AD-96BE-CA4A-4ED0765D38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31447" y="3693400"/>
            <a:ext cx="979488" cy="2179637"/>
          </a:xfr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2000" b="0" i="0">
                <a:solidFill>
                  <a:srgbClr val="0056B4"/>
                </a:solidFill>
                <a:latin typeface="IntelOne Text Medium" panose="020B0503020203020204" pitchFamily="34" charset="77"/>
              </a:defRPr>
            </a:lvl1pPr>
            <a:lvl2pPr marL="457200" indent="0" algn="r">
              <a:lnSpc>
                <a:spcPct val="100000"/>
              </a:lnSpc>
              <a:buNone/>
              <a:defRPr sz="2000" b="0" i="0">
                <a:solidFill>
                  <a:srgbClr val="0056B4"/>
                </a:solidFill>
                <a:latin typeface="IntelOne Text Medium" panose="020B0503020203020204" pitchFamily="34" charset="77"/>
              </a:defRPr>
            </a:lvl2pPr>
            <a:lvl3pPr marL="914400" indent="0" algn="r">
              <a:lnSpc>
                <a:spcPct val="100000"/>
              </a:lnSpc>
              <a:buNone/>
              <a:defRPr sz="2000" b="0" i="0">
                <a:solidFill>
                  <a:srgbClr val="0056B4"/>
                </a:solidFill>
                <a:latin typeface="IntelOne Text Medium" panose="020B0503020203020204" pitchFamily="34" charset="77"/>
              </a:defRPr>
            </a:lvl3pPr>
            <a:lvl4pPr marL="1371600" indent="0" algn="r">
              <a:lnSpc>
                <a:spcPct val="100000"/>
              </a:lnSpc>
              <a:buNone/>
              <a:defRPr sz="2000" b="0" i="0">
                <a:solidFill>
                  <a:srgbClr val="0056B4"/>
                </a:solidFill>
                <a:latin typeface="IntelOne Text Medium" panose="020B0503020203020204" pitchFamily="34" charset="77"/>
              </a:defRPr>
            </a:lvl4pPr>
            <a:lvl5pPr marL="1828800" indent="0" algn="r">
              <a:lnSpc>
                <a:spcPct val="100000"/>
              </a:lnSpc>
              <a:buNone/>
              <a:defRPr sz="2000" b="0" i="0">
                <a:solidFill>
                  <a:srgbClr val="0056B4"/>
                </a:solidFill>
                <a:latin typeface="IntelOne Text Medium" panose="020B0503020203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39540FBB-B621-7A78-7910-C7B019FD91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89258" y="3694113"/>
            <a:ext cx="2228850" cy="214312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l">
              <a:lnSpc>
                <a:spcPct val="100000"/>
              </a:lnSpc>
              <a:buNone/>
              <a:defRPr sz="2000"/>
            </a:lvl2pPr>
            <a:lvl3pPr marL="914400" indent="0" algn="l">
              <a:lnSpc>
                <a:spcPct val="100000"/>
              </a:lnSpc>
              <a:buNone/>
              <a:defRPr sz="2000"/>
            </a:lvl3pPr>
            <a:lvl4pPr marL="1371600" indent="0" algn="l">
              <a:lnSpc>
                <a:spcPct val="100000"/>
              </a:lnSpc>
              <a:buNone/>
              <a:defRPr sz="2000"/>
            </a:lvl4pPr>
            <a:lvl5pPr marL="1828800" indent="0" algn="l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1236618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slide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14362-AD0A-D8D0-A0A6-7EA998D8B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92073"/>
            <a:ext cx="109728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972839-4156-BD20-7A41-510A09221E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000" y="1006474"/>
            <a:ext cx="10972800" cy="499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1020530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-slide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14362-AD0A-D8D0-A0A6-7EA998D8B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92073"/>
            <a:ext cx="116586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972839-4156-BD20-7A41-510A09221E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000" y="1006474"/>
            <a:ext cx="5715000" cy="499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03A4FBDC-AF89-D480-3C0A-B7AD64017C6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67449" y="1006474"/>
            <a:ext cx="5714999" cy="499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5424001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-slide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14362-AD0A-D8D0-A0A6-7EA998D8B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92074"/>
            <a:ext cx="109728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818220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title-4">
    <p:bg>
      <p:bgPr>
        <a:solidFill>
          <a:srgbClr val="001E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ose-up of a machine with a machine in it&#10;&#10;Description automatically generated">
            <a:extLst>
              <a:ext uri="{FF2B5EF4-FFF2-40B4-BE49-F238E27FC236}">
                <a16:creationId xmlns:a16="http://schemas.microsoft.com/office/drawing/2014/main" id="{1FCE8F26-53D2-ED20-3390-33011B8BA8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00"/>
          <a:stretch/>
        </p:blipFill>
        <p:spPr>
          <a:xfrm>
            <a:off x="0" y="-18263"/>
            <a:ext cx="12192000" cy="68762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B929988-07A5-87AE-FF77-F7A6CCEE6F74}"/>
              </a:ext>
            </a:extLst>
          </p:cNvPr>
          <p:cNvSpPr/>
          <p:nvPr/>
        </p:nvSpPr>
        <p:spPr>
          <a:xfrm>
            <a:off x="0" y="-9132"/>
            <a:ext cx="12192000" cy="6857999"/>
          </a:xfrm>
          <a:prstGeom prst="rect">
            <a:avLst/>
          </a:prstGeom>
          <a:gradFill>
            <a:gsLst>
              <a:gs pos="0">
                <a:srgbClr val="001E50">
                  <a:alpha val="0"/>
                </a:srgbClr>
              </a:gs>
              <a:gs pos="100000">
                <a:srgbClr val="00163B"/>
              </a:gs>
            </a:gsLst>
            <a:lin ang="2700000" scaled="1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525252"/>
              </a:solidFill>
              <a:effectLst/>
              <a:uFillTx/>
              <a:latin typeface="IntelOne Text Light"/>
              <a:ea typeface="IntelOne Text Light"/>
              <a:cs typeface="IntelOne Text Light"/>
              <a:sym typeface="IntelOne Text Light"/>
            </a:endParaRPr>
          </a:p>
        </p:txBody>
      </p:sp>
      <p:sp>
        <p:nvSpPr>
          <p:cNvPr id="5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73844" y="1603704"/>
            <a:ext cx="9810362" cy="627701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1600">
                <a:solidFill>
                  <a:srgbClr val="FFFFFF"/>
                </a:solidFill>
                <a:latin typeface="IntelOne Text"/>
                <a:ea typeface="IntelOne Text"/>
                <a:cs typeface="IntelOne Text"/>
                <a:sym typeface="IntelOne Text"/>
              </a:defRPr>
            </a:lvl1pPr>
            <a:lvl2pPr marL="609600" indent="-152400">
              <a:buFontTx/>
              <a:defRPr sz="1600">
                <a:solidFill>
                  <a:srgbClr val="FFFFFF"/>
                </a:solidFill>
                <a:latin typeface="IntelOne Text"/>
                <a:ea typeface="IntelOne Text"/>
                <a:cs typeface="IntelOne Text"/>
                <a:sym typeface="IntelOne Text"/>
              </a:defRPr>
            </a:lvl2pPr>
            <a:lvl3pPr marL="1097280" indent="-182880">
              <a:buFontTx/>
              <a:defRPr sz="1600">
                <a:solidFill>
                  <a:srgbClr val="FFFFFF"/>
                </a:solidFill>
                <a:latin typeface="IntelOne Text"/>
                <a:ea typeface="IntelOne Text"/>
                <a:cs typeface="IntelOne Text"/>
                <a:sym typeface="IntelOne Text"/>
              </a:defRPr>
            </a:lvl3pPr>
            <a:lvl4pPr marL="1574800" indent="-203200">
              <a:buFontTx/>
              <a:defRPr sz="1600">
                <a:solidFill>
                  <a:srgbClr val="FFFFFF"/>
                </a:solidFill>
                <a:latin typeface="IntelOne Text"/>
                <a:ea typeface="IntelOne Text"/>
                <a:cs typeface="IntelOne Text"/>
                <a:sym typeface="IntelOne Text"/>
              </a:defRPr>
            </a:lvl4pPr>
            <a:lvl5pPr marL="2057400" indent="-228600">
              <a:buFontTx/>
              <a:defRPr sz="1600">
                <a:solidFill>
                  <a:srgbClr val="FFFFFF"/>
                </a:solidFill>
                <a:latin typeface="IntelOne Text"/>
                <a:ea typeface="IntelOne Text"/>
                <a:cs typeface="IntelOne Text"/>
                <a:sym typeface="IntelOne Text"/>
              </a:defRPr>
            </a:lvl5pPr>
          </a:lstStyle>
          <a:p>
            <a:r>
              <a:t>Click to edit text styles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9" name="Click to edit title style"/>
          <p:cNvSpPr txBox="1">
            <a:spLocks noGrp="1"/>
          </p:cNvSpPr>
          <p:nvPr>
            <p:ph type="title" hasCustomPrompt="1"/>
          </p:nvPr>
        </p:nvSpPr>
        <p:spPr>
          <a:xfrm>
            <a:off x="673844" y="2291094"/>
            <a:ext cx="9789008" cy="1874853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t>Click to edit title style</a:t>
            </a:r>
          </a:p>
        </p:txBody>
      </p:sp>
      <p:pic>
        <p:nvPicPr>
          <p:cNvPr id="6" name="Picture 5" descr="A blue and black logo&#10;&#10;Description automatically generated">
            <a:extLst>
              <a:ext uri="{FF2B5EF4-FFF2-40B4-BE49-F238E27FC236}">
                <a16:creationId xmlns:a16="http://schemas.microsoft.com/office/drawing/2014/main" id="{69D744D4-4C06-008B-2047-4CFAD92E92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44" y="6096001"/>
            <a:ext cx="1993920" cy="343397"/>
          </a:xfrm>
          <a:prstGeom prst="rect">
            <a:avLst/>
          </a:prstGeom>
        </p:spPr>
      </p:pic>
      <p:pic>
        <p:nvPicPr>
          <p:cNvPr id="5" name="Picture 4" descr="A logo for manufacturing automation&#10;&#10;Description automatically generated">
            <a:extLst>
              <a:ext uri="{FF2B5EF4-FFF2-40B4-BE49-F238E27FC236}">
                <a16:creationId xmlns:a16="http://schemas.microsoft.com/office/drawing/2014/main" id="{36D09344-2101-E148-8C62-306E0BF172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675" y="4920061"/>
            <a:ext cx="2883235" cy="1654394"/>
          </a:xfrm>
          <a:prstGeom prst="rect">
            <a:avLst/>
          </a:prstGeom>
        </p:spPr>
      </p:pic>
      <p:pic>
        <p:nvPicPr>
          <p:cNvPr id="4" name="Picture 3" descr="Close-up of a machine with a machine in it&#10;&#10;Description automatically generated">
            <a:extLst>
              <a:ext uri="{FF2B5EF4-FFF2-40B4-BE49-F238E27FC236}">
                <a16:creationId xmlns:a16="http://schemas.microsoft.com/office/drawing/2014/main" id="{3281EFEA-E0B4-18D7-1363-1DA8393D77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00"/>
          <a:stretch/>
        </p:blipFill>
        <p:spPr>
          <a:xfrm>
            <a:off x="0" y="-18263"/>
            <a:ext cx="12192000" cy="68762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410F1B-08E1-AC25-D662-1223BE970A32}"/>
              </a:ext>
            </a:extLst>
          </p:cNvPr>
          <p:cNvSpPr/>
          <p:nvPr/>
        </p:nvSpPr>
        <p:spPr>
          <a:xfrm>
            <a:off x="0" y="-9132"/>
            <a:ext cx="12192000" cy="6857999"/>
          </a:xfrm>
          <a:prstGeom prst="rect">
            <a:avLst/>
          </a:prstGeom>
          <a:gradFill>
            <a:gsLst>
              <a:gs pos="0">
                <a:srgbClr val="001E50">
                  <a:alpha val="0"/>
                </a:srgbClr>
              </a:gs>
              <a:gs pos="100000">
                <a:srgbClr val="00163B"/>
              </a:gs>
            </a:gsLst>
            <a:lin ang="2700000" scaled="1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525252"/>
              </a:solidFill>
              <a:effectLst/>
              <a:uFillTx/>
              <a:latin typeface="IntelOne Text Light"/>
              <a:ea typeface="IntelOne Text Light"/>
              <a:cs typeface="IntelOne Text Light"/>
              <a:sym typeface="IntelOne Text Light"/>
            </a:endParaRP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47DA9194-68B4-C1BE-5188-89FE9BB935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44" y="6096001"/>
            <a:ext cx="1993920" cy="343397"/>
          </a:xfrm>
          <a:prstGeom prst="rect">
            <a:avLst/>
          </a:prstGeom>
        </p:spPr>
      </p:pic>
      <p:pic>
        <p:nvPicPr>
          <p:cNvPr id="9" name="Picture 8" descr="A logo for manufacturing automation&#10;&#10;Description automatically generated">
            <a:extLst>
              <a:ext uri="{FF2B5EF4-FFF2-40B4-BE49-F238E27FC236}">
                <a16:creationId xmlns:a16="http://schemas.microsoft.com/office/drawing/2014/main" id="{50B10587-1DF4-338A-6B7A-F6E52BD9B2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675" y="4920061"/>
            <a:ext cx="2883235" cy="165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663039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7630714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1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6295390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6EE6F4-1DD1-2D86-935B-46BB40DC29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 descr="A logo for manufacturing automation&#10;&#10;Description automatically generated">
            <a:extLst>
              <a:ext uri="{FF2B5EF4-FFF2-40B4-BE49-F238E27FC236}">
                <a16:creationId xmlns:a16="http://schemas.microsoft.com/office/drawing/2014/main" id="{B82F2717-9A05-8556-7494-EDF1AE493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051" y="1780509"/>
            <a:ext cx="5745898" cy="329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77038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BE41D2-D1D5-D7C7-6221-D6297B0578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logo of a brain and a globe&#10;&#10;Description automatically generated">
            <a:extLst>
              <a:ext uri="{FF2B5EF4-FFF2-40B4-BE49-F238E27FC236}">
                <a16:creationId xmlns:a16="http://schemas.microsoft.com/office/drawing/2014/main" id="{BB4658F3-2276-114E-D93A-AB6BF1712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984" y="1689984"/>
            <a:ext cx="3478031" cy="347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991843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title-5">
    <p:bg>
      <p:bgPr>
        <a:gradFill>
          <a:gsLst>
            <a:gs pos="0">
              <a:srgbClr val="00285A"/>
            </a:gs>
            <a:gs pos="100000">
              <a:srgbClr val="0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red dot pattern&#10;&#10;Description automatically generated">
            <a:extLst>
              <a:ext uri="{FF2B5EF4-FFF2-40B4-BE49-F238E27FC236}">
                <a16:creationId xmlns:a16="http://schemas.microsoft.com/office/drawing/2014/main" id="{AE079868-FFCF-41D3-4828-688544A62B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108" t="-13689" r="40427" b="43374"/>
          <a:stretch/>
        </p:blipFill>
        <p:spPr>
          <a:xfrm flipH="1">
            <a:off x="0" y="0"/>
            <a:ext cx="12161351" cy="6858000"/>
          </a:xfrm>
          <a:prstGeom prst="rect">
            <a:avLst/>
          </a:prstGeom>
        </p:spPr>
      </p:pic>
      <p:sp>
        <p:nvSpPr>
          <p:cNvPr id="5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56745" y="1863672"/>
            <a:ext cx="7499594" cy="627701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1600">
                <a:solidFill>
                  <a:srgbClr val="FFFFFF"/>
                </a:solidFill>
                <a:latin typeface="IntelOne Text"/>
                <a:ea typeface="IntelOne Text"/>
                <a:cs typeface="IntelOne Text"/>
                <a:sym typeface="IntelOne Text"/>
              </a:defRPr>
            </a:lvl1pPr>
            <a:lvl2pPr marL="609600" indent="-152400">
              <a:buFontTx/>
              <a:defRPr sz="1600">
                <a:solidFill>
                  <a:srgbClr val="FFFFFF"/>
                </a:solidFill>
                <a:latin typeface="IntelOne Text"/>
                <a:ea typeface="IntelOne Text"/>
                <a:cs typeface="IntelOne Text"/>
                <a:sym typeface="IntelOne Text"/>
              </a:defRPr>
            </a:lvl2pPr>
            <a:lvl3pPr marL="1097280" indent="-182880">
              <a:buFontTx/>
              <a:defRPr sz="1600">
                <a:solidFill>
                  <a:srgbClr val="FFFFFF"/>
                </a:solidFill>
                <a:latin typeface="IntelOne Text"/>
                <a:ea typeface="IntelOne Text"/>
                <a:cs typeface="IntelOne Text"/>
                <a:sym typeface="IntelOne Text"/>
              </a:defRPr>
            </a:lvl3pPr>
            <a:lvl4pPr marL="1574800" indent="-203200">
              <a:buFontTx/>
              <a:defRPr sz="1600">
                <a:solidFill>
                  <a:srgbClr val="FFFFFF"/>
                </a:solidFill>
                <a:latin typeface="IntelOne Text"/>
                <a:ea typeface="IntelOne Text"/>
                <a:cs typeface="IntelOne Text"/>
                <a:sym typeface="IntelOne Text"/>
              </a:defRPr>
            </a:lvl4pPr>
            <a:lvl5pPr marL="2057400" indent="-228600">
              <a:buFontTx/>
              <a:defRPr sz="1600">
                <a:solidFill>
                  <a:srgbClr val="FFFFFF"/>
                </a:solidFill>
                <a:latin typeface="IntelOne Text"/>
                <a:ea typeface="IntelOne Text"/>
                <a:cs typeface="IntelOne Text"/>
                <a:sym typeface="IntelOne Text"/>
              </a:defRPr>
            </a:lvl5pPr>
          </a:lstStyle>
          <a:p>
            <a:r>
              <a:t>Click to edit text styles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9" name="Click to edit title style"/>
          <p:cNvSpPr txBox="1">
            <a:spLocks noGrp="1"/>
          </p:cNvSpPr>
          <p:nvPr>
            <p:ph type="title" hasCustomPrompt="1"/>
          </p:nvPr>
        </p:nvSpPr>
        <p:spPr>
          <a:xfrm>
            <a:off x="767352" y="2554620"/>
            <a:ext cx="7483270" cy="1874853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t>Click to edit title style</a:t>
            </a: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18684B9F-726D-E928-172D-5EE4D5A86E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45" y="567419"/>
            <a:ext cx="1987388" cy="343397"/>
          </a:xfrm>
          <a:prstGeom prst="rect">
            <a:avLst/>
          </a:prstGeom>
        </p:spPr>
      </p:pic>
      <p:pic>
        <p:nvPicPr>
          <p:cNvPr id="4" name="Picture 3" descr="A logo for manufacturing automation&#10;&#10;Description automatically generated">
            <a:extLst>
              <a:ext uri="{FF2B5EF4-FFF2-40B4-BE49-F238E27FC236}">
                <a16:creationId xmlns:a16="http://schemas.microsoft.com/office/drawing/2014/main" id="{2704D7B8-52CC-8B7A-CB56-55E5AD582B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170" y="5153025"/>
            <a:ext cx="2742830" cy="1573830"/>
          </a:xfrm>
          <a:prstGeom prst="rect">
            <a:avLst/>
          </a:prstGeom>
        </p:spPr>
      </p:pic>
      <p:pic>
        <p:nvPicPr>
          <p:cNvPr id="3" name="Picture 2" descr="A blue and red dot pattern&#10;&#10;Description automatically generated">
            <a:extLst>
              <a:ext uri="{FF2B5EF4-FFF2-40B4-BE49-F238E27FC236}">
                <a16:creationId xmlns:a16="http://schemas.microsoft.com/office/drawing/2014/main" id="{AD71D7BB-759A-A22D-D78A-82EA400E13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108" t="-13689" r="40427" b="43374"/>
          <a:stretch/>
        </p:blipFill>
        <p:spPr>
          <a:xfrm flipH="1">
            <a:off x="0" y="0"/>
            <a:ext cx="12161351" cy="6858000"/>
          </a:xfrm>
          <a:prstGeom prst="rect">
            <a:avLst/>
          </a:prstGeom>
        </p:spPr>
      </p:pic>
      <p:pic>
        <p:nvPicPr>
          <p:cNvPr id="6" name="Picture 5" descr="A blue and black logo&#10;&#10;Description automatically generated">
            <a:extLst>
              <a:ext uri="{FF2B5EF4-FFF2-40B4-BE49-F238E27FC236}">
                <a16:creationId xmlns:a16="http://schemas.microsoft.com/office/drawing/2014/main" id="{5112A06A-6804-8B2A-D509-F7A9E38203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45" y="567419"/>
            <a:ext cx="1987388" cy="343397"/>
          </a:xfrm>
          <a:prstGeom prst="rect">
            <a:avLst/>
          </a:prstGeom>
        </p:spPr>
      </p:pic>
      <p:pic>
        <p:nvPicPr>
          <p:cNvPr id="7" name="Picture 6" descr="A logo for manufacturing automation&#10;&#10;Description automatically generated">
            <a:extLst>
              <a:ext uri="{FF2B5EF4-FFF2-40B4-BE49-F238E27FC236}">
                <a16:creationId xmlns:a16="http://schemas.microsoft.com/office/drawing/2014/main" id="{CE0F5533-8863-2B2A-04F4-89B5DC8DBA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170" y="5153025"/>
            <a:ext cx="2742830" cy="157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198820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title-6">
    <p:bg>
      <p:bgPr>
        <a:gradFill>
          <a:gsLst>
            <a:gs pos="0">
              <a:srgbClr val="00285A"/>
            </a:gs>
            <a:gs pos="100000">
              <a:srgbClr val="0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red dot pattern&#10;&#10;Description automatically generated">
            <a:extLst>
              <a:ext uri="{FF2B5EF4-FFF2-40B4-BE49-F238E27FC236}">
                <a16:creationId xmlns:a16="http://schemas.microsoft.com/office/drawing/2014/main" id="{EE89F789-57EC-AAED-71EF-32F1D65C08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76" t="2228" r="44256" b="50000"/>
          <a:stretch/>
        </p:blipFill>
        <p:spPr>
          <a:xfrm>
            <a:off x="3790885" y="1"/>
            <a:ext cx="8401115" cy="6858000"/>
          </a:xfrm>
          <a:prstGeom prst="rect">
            <a:avLst/>
          </a:prstGeom>
        </p:spPr>
      </p:pic>
      <p:sp>
        <p:nvSpPr>
          <p:cNvPr id="5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96455" y="2262384"/>
            <a:ext cx="9810362" cy="627701"/>
          </a:xfrm>
          <a:prstGeom prst="rect">
            <a:avLst/>
          </a:prstGeom>
        </p:spPr>
        <p:txBody>
          <a:bodyPr anchor="b"/>
          <a:lstStyle>
            <a:lvl1pPr marL="0" indent="0" algn="l">
              <a:buSzTx/>
              <a:buFontTx/>
              <a:buNone/>
              <a:defRPr sz="1600">
                <a:solidFill>
                  <a:srgbClr val="FFFFFF"/>
                </a:solidFill>
                <a:effectLst/>
                <a:latin typeface="IntelOne Text"/>
                <a:ea typeface="IntelOne Text"/>
                <a:cs typeface="IntelOne Text"/>
                <a:sym typeface="IntelOne Text"/>
              </a:defRPr>
            </a:lvl1pPr>
            <a:lvl2pPr marL="457200" indent="0">
              <a:buFontTx/>
              <a:buNone/>
              <a:defRPr sz="1600">
                <a:solidFill>
                  <a:srgbClr val="FFFFFF"/>
                </a:solidFill>
                <a:latin typeface="IntelOne Text"/>
                <a:ea typeface="IntelOne Text"/>
                <a:cs typeface="IntelOne Text"/>
                <a:sym typeface="IntelOne Text"/>
              </a:defRPr>
            </a:lvl2pPr>
            <a:lvl3pPr marL="1097280" indent="-182880">
              <a:buFontTx/>
              <a:defRPr sz="1600">
                <a:solidFill>
                  <a:srgbClr val="FFFFFF"/>
                </a:solidFill>
                <a:latin typeface="IntelOne Text"/>
                <a:ea typeface="IntelOne Text"/>
                <a:cs typeface="IntelOne Text"/>
                <a:sym typeface="IntelOne Text"/>
              </a:defRPr>
            </a:lvl3pPr>
            <a:lvl4pPr marL="1574800" indent="-203200">
              <a:buFontTx/>
              <a:defRPr sz="1600">
                <a:solidFill>
                  <a:srgbClr val="FFFFFF"/>
                </a:solidFill>
                <a:latin typeface="IntelOne Text"/>
                <a:ea typeface="IntelOne Text"/>
                <a:cs typeface="IntelOne Text"/>
                <a:sym typeface="IntelOne Text"/>
              </a:defRPr>
            </a:lvl4pPr>
            <a:lvl5pPr marL="1828800" indent="0">
              <a:buFontTx/>
              <a:buNone/>
              <a:defRPr sz="1600">
                <a:solidFill>
                  <a:srgbClr val="FFFFFF"/>
                </a:solidFill>
                <a:latin typeface="IntelOne Text"/>
                <a:ea typeface="IntelOne Text"/>
                <a:cs typeface="IntelOne Text"/>
                <a:sym typeface="IntelOne Text"/>
              </a:defRPr>
            </a:lvl5pPr>
          </a:lstStyle>
          <a:p>
            <a:r>
              <a:t>Click to edit text styles</a:t>
            </a:r>
          </a:p>
        </p:txBody>
      </p:sp>
      <p:sp>
        <p:nvSpPr>
          <p:cNvPr id="59" name="Click to edit title style"/>
          <p:cNvSpPr txBox="1">
            <a:spLocks noGrp="1"/>
          </p:cNvSpPr>
          <p:nvPr>
            <p:ph type="title" hasCustomPrompt="1"/>
          </p:nvPr>
        </p:nvSpPr>
        <p:spPr>
          <a:xfrm>
            <a:off x="707132" y="2953332"/>
            <a:ext cx="9789008" cy="951335"/>
          </a:xfrm>
          <a:prstGeom prst="rect">
            <a:avLst/>
          </a:prstGeom>
          <a:effectLst/>
        </p:spPr>
        <p:txBody>
          <a:bodyPr anchor="t"/>
          <a:lstStyle>
            <a:lvl1pPr algn="l">
              <a:defRPr sz="6000">
                <a:solidFill>
                  <a:srgbClr val="FFFFFF"/>
                </a:solidFill>
                <a:effectLst/>
              </a:defRPr>
            </a:lvl1pPr>
          </a:lstStyle>
          <a:p>
            <a:r>
              <a:rPr lang="en-US"/>
              <a:t>Click </a:t>
            </a:r>
            <a:r>
              <a:t>to edit title style</a:t>
            </a:r>
          </a:p>
        </p:txBody>
      </p:sp>
      <p:pic>
        <p:nvPicPr>
          <p:cNvPr id="11" name="Picture 10" descr="A blue and black logo&#10;&#10;Description automatically generated">
            <a:extLst>
              <a:ext uri="{FF2B5EF4-FFF2-40B4-BE49-F238E27FC236}">
                <a16:creationId xmlns:a16="http://schemas.microsoft.com/office/drawing/2014/main" id="{761F71F0-ECAD-163B-F8F5-7EC1C59778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96" y="5942760"/>
            <a:ext cx="2193940" cy="377845"/>
          </a:xfrm>
          <a:prstGeom prst="rect">
            <a:avLst/>
          </a:prstGeom>
        </p:spPr>
      </p:pic>
      <p:pic>
        <p:nvPicPr>
          <p:cNvPr id="3" name="Picture 2" descr="A logo for manufacturing automation&#10;&#10;Description automatically generated">
            <a:extLst>
              <a:ext uri="{FF2B5EF4-FFF2-40B4-BE49-F238E27FC236}">
                <a16:creationId xmlns:a16="http://schemas.microsoft.com/office/drawing/2014/main" id="{24C11E9E-E0AD-9A24-877E-09A20E0D3F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217" y="5066780"/>
            <a:ext cx="2996844" cy="1685725"/>
          </a:xfrm>
          <a:prstGeom prst="rect">
            <a:avLst/>
          </a:prstGeom>
        </p:spPr>
      </p:pic>
      <p:pic>
        <p:nvPicPr>
          <p:cNvPr id="4" name="Picture 3" descr="A blue and red dot pattern&#10;&#10;Description automatically generated">
            <a:extLst>
              <a:ext uri="{FF2B5EF4-FFF2-40B4-BE49-F238E27FC236}">
                <a16:creationId xmlns:a16="http://schemas.microsoft.com/office/drawing/2014/main" id="{47393A28-D904-283B-200D-264795B7E0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76" t="2228" r="44256" b="50000"/>
          <a:stretch/>
        </p:blipFill>
        <p:spPr>
          <a:xfrm>
            <a:off x="3790885" y="1"/>
            <a:ext cx="8401115" cy="6858000"/>
          </a:xfrm>
          <a:prstGeom prst="rect">
            <a:avLst/>
          </a:prstGeom>
        </p:spPr>
      </p:pic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4316763C-C8BE-E50E-9757-35696ED7C4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96" y="5942760"/>
            <a:ext cx="2193940" cy="377845"/>
          </a:xfrm>
          <a:prstGeom prst="rect">
            <a:avLst/>
          </a:prstGeom>
        </p:spPr>
      </p:pic>
      <p:pic>
        <p:nvPicPr>
          <p:cNvPr id="6" name="Picture 5" descr="A logo for manufacturing automation&#10;&#10;Description automatically generated">
            <a:extLst>
              <a:ext uri="{FF2B5EF4-FFF2-40B4-BE49-F238E27FC236}">
                <a16:creationId xmlns:a16="http://schemas.microsoft.com/office/drawing/2014/main" id="{BE2F2015-E7F7-6A58-7499-D2D103C07C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217" y="5066780"/>
            <a:ext cx="2996844" cy="168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33600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-of-contents">
    <p:bg>
      <p:bgPr>
        <a:gradFill>
          <a:gsLst>
            <a:gs pos="0">
              <a:srgbClr val="00285A"/>
            </a:gs>
            <a:gs pos="100000">
              <a:srgbClr val="0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6783" y="6553044"/>
            <a:ext cx="166713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45867C5-40E5-FA6B-368F-B8BACAE330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1038" y="724773"/>
            <a:ext cx="10379075" cy="2566987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7200" b="0" i="0">
                <a:solidFill>
                  <a:schemeClr val="bg1"/>
                </a:solidFill>
                <a:latin typeface="IntelOne Display Light" panose="020B0403020203020204" pitchFamily="34" charset="77"/>
              </a:defRPr>
            </a:lvl1pPr>
            <a:lvl2pPr marL="457200" indent="0">
              <a:buFontTx/>
              <a:buNone/>
              <a:defRPr sz="7200" b="0" i="0">
                <a:solidFill>
                  <a:schemeClr val="bg1"/>
                </a:solidFill>
                <a:latin typeface="IntelOne Display Light" panose="020B0403020203020204" pitchFamily="34" charset="77"/>
              </a:defRPr>
            </a:lvl2pPr>
            <a:lvl3pPr marL="914400" indent="0">
              <a:buFontTx/>
              <a:buNone/>
              <a:defRPr sz="7200" b="0" i="0">
                <a:solidFill>
                  <a:schemeClr val="bg1"/>
                </a:solidFill>
                <a:latin typeface="IntelOne Display Light" panose="020B0403020203020204" pitchFamily="34" charset="77"/>
              </a:defRPr>
            </a:lvl3pPr>
            <a:lvl4pPr marL="1371600" indent="0">
              <a:buFontTx/>
              <a:buNone/>
              <a:defRPr sz="7200" b="0" i="0">
                <a:solidFill>
                  <a:schemeClr val="bg1"/>
                </a:solidFill>
                <a:latin typeface="IntelOne Display Light" panose="020B0403020203020204" pitchFamily="34" charset="77"/>
              </a:defRPr>
            </a:lvl4pPr>
            <a:lvl5pPr marL="1828800" indent="0">
              <a:buFontTx/>
              <a:buNone/>
              <a:defRPr sz="7200" b="0" i="0">
                <a:solidFill>
                  <a:schemeClr val="bg1"/>
                </a:solidFill>
                <a:latin typeface="IntelOne Display Light" panose="020B0403020203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4E2D72A-195E-F347-B705-43A761D45E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9838" y="3693400"/>
            <a:ext cx="979488" cy="2179637"/>
          </a:xfr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2000" b="0" i="0">
                <a:solidFill>
                  <a:srgbClr val="00C7FD"/>
                </a:solidFill>
                <a:latin typeface="IntelOne Text Medium" panose="020B0503020203020204" pitchFamily="34" charset="77"/>
              </a:defRPr>
            </a:lvl1pPr>
            <a:lvl2pPr marL="457200" indent="0" algn="r">
              <a:lnSpc>
                <a:spcPct val="100000"/>
              </a:lnSpc>
              <a:buNone/>
              <a:defRPr sz="2000" b="0" i="0">
                <a:solidFill>
                  <a:srgbClr val="00C7FD"/>
                </a:solidFill>
                <a:latin typeface="IntelOne Text Medium" panose="020B0503020203020204" pitchFamily="34" charset="77"/>
              </a:defRPr>
            </a:lvl2pPr>
            <a:lvl3pPr marL="914400" indent="0" algn="r">
              <a:lnSpc>
                <a:spcPct val="100000"/>
              </a:lnSpc>
              <a:buNone/>
              <a:defRPr sz="2000" b="0" i="0">
                <a:solidFill>
                  <a:srgbClr val="00C7FD"/>
                </a:solidFill>
                <a:latin typeface="IntelOne Text Medium" panose="020B0503020203020204" pitchFamily="34" charset="77"/>
              </a:defRPr>
            </a:lvl3pPr>
            <a:lvl4pPr marL="1371600" indent="0" algn="r">
              <a:lnSpc>
                <a:spcPct val="100000"/>
              </a:lnSpc>
              <a:buNone/>
              <a:defRPr sz="2000" b="0" i="0">
                <a:solidFill>
                  <a:srgbClr val="00C7FD"/>
                </a:solidFill>
                <a:latin typeface="IntelOne Text Medium" panose="020B0503020203020204" pitchFamily="34" charset="77"/>
              </a:defRPr>
            </a:lvl4pPr>
            <a:lvl5pPr marL="1828800" indent="0" algn="r">
              <a:lnSpc>
                <a:spcPct val="100000"/>
              </a:lnSpc>
              <a:buNone/>
              <a:defRPr sz="2000" b="0" i="0">
                <a:solidFill>
                  <a:srgbClr val="00C7FD"/>
                </a:solidFill>
                <a:latin typeface="IntelOne Text Medium" panose="020B0503020203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2AC664D-73B7-37A2-81BF-4A46E1A1B1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04963" y="3694113"/>
            <a:ext cx="2228850" cy="214312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2pPr>
            <a:lvl3pPr marL="91440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3pPr>
            <a:lvl4pPr marL="137160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4pPr>
            <a:lvl5pPr marL="182880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BF2A5489-45AD-96BE-CA4A-4ED0765D38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31447" y="3693400"/>
            <a:ext cx="979488" cy="2179637"/>
          </a:xfr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2000" b="0" i="0">
                <a:solidFill>
                  <a:srgbClr val="00C7FD"/>
                </a:solidFill>
                <a:latin typeface="IntelOne Text Medium" panose="020B0503020203020204" pitchFamily="34" charset="77"/>
              </a:defRPr>
            </a:lvl1pPr>
            <a:lvl2pPr marL="457200" indent="0" algn="r">
              <a:lnSpc>
                <a:spcPct val="100000"/>
              </a:lnSpc>
              <a:buNone/>
              <a:defRPr sz="2000" b="0" i="0">
                <a:solidFill>
                  <a:srgbClr val="00C7FD"/>
                </a:solidFill>
                <a:latin typeface="IntelOne Text Medium" panose="020B0503020203020204" pitchFamily="34" charset="77"/>
              </a:defRPr>
            </a:lvl2pPr>
            <a:lvl3pPr marL="914400" indent="0" algn="r">
              <a:lnSpc>
                <a:spcPct val="100000"/>
              </a:lnSpc>
              <a:buNone/>
              <a:defRPr sz="2000" b="0" i="0">
                <a:solidFill>
                  <a:srgbClr val="00C7FD"/>
                </a:solidFill>
                <a:latin typeface="IntelOne Text Medium" panose="020B0503020203020204" pitchFamily="34" charset="77"/>
              </a:defRPr>
            </a:lvl3pPr>
            <a:lvl4pPr marL="1371600" indent="0" algn="r">
              <a:lnSpc>
                <a:spcPct val="100000"/>
              </a:lnSpc>
              <a:buNone/>
              <a:defRPr sz="2000" b="0" i="0">
                <a:solidFill>
                  <a:srgbClr val="00C7FD"/>
                </a:solidFill>
                <a:latin typeface="IntelOne Text Medium" panose="020B0503020203020204" pitchFamily="34" charset="77"/>
              </a:defRPr>
            </a:lvl4pPr>
            <a:lvl5pPr marL="1828800" indent="0" algn="r">
              <a:lnSpc>
                <a:spcPct val="100000"/>
              </a:lnSpc>
              <a:buNone/>
              <a:defRPr sz="2000" b="0" i="0">
                <a:solidFill>
                  <a:srgbClr val="00C7FD"/>
                </a:solidFill>
                <a:latin typeface="IntelOne Text Medium" panose="020B0503020203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39540FBB-B621-7A78-7910-C7B019FD91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89258" y="3694113"/>
            <a:ext cx="2228850" cy="214312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2pPr>
            <a:lvl3pPr marL="91440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3pPr>
            <a:lvl4pPr marL="137160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4pPr>
            <a:lvl5pPr marL="182880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2219018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slide">
    <p:bg>
      <p:bgPr>
        <a:gradFill>
          <a:gsLst>
            <a:gs pos="0">
              <a:srgbClr val="00285A"/>
            </a:gs>
            <a:gs pos="100000">
              <a:srgbClr val="0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99462" y="6553044"/>
            <a:ext cx="141352" cy="165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IntelOne Text Light"/>
                <a:ea typeface="IntelOne Text Light"/>
                <a:cs typeface="IntelOne Text Light"/>
                <a:sym typeface="IntelOne Text Light"/>
              </a:defRPr>
            </a:lvl1pPr>
          </a:lstStyle>
          <a:p>
            <a:fld id="{86CB4B4D-7CA3-9044-876B-883B54F8677D}" type="slidenum">
              <a:rPr lang="en-IE" smtClean="0"/>
              <a:t>‹#›</a:t>
            </a:fld>
            <a:endParaRPr lang="en-I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B333F7-D08C-91B6-B5BE-23FBBFD7B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92073"/>
            <a:ext cx="10972800" cy="914400"/>
          </a:xfrm>
        </p:spPr>
        <p:txBody>
          <a:bodyPr>
            <a:normAutofit/>
          </a:bodyPr>
          <a:lstStyle>
            <a:lvl1pPr>
              <a:defRPr kumimoji="0" lang="en-US" sz="4000" b="0" i="0" u="none" strike="noStrike" cap="none" spc="0" normalizeH="0" baseline="0" dirty="0">
                <a:ln>
                  <a:noFill/>
                </a:ln>
                <a:gradFill>
                  <a:gsLst>
                    <a:gs pos="56000">
                      <a:srgbClr val="6DDCFF"/>
                    </a:gs>
                    <a:gs pos="31000">
                      <a:srgbClr val="ADEEFF"/>
                    </a:gs>
                    <a:gs pos="99000">
                      <a:srgbClr val="00C7FD"/>
                    </a:gs>
                  </a:gsLst>
                  <a:lin ang="3600000" scaled="0"/>
                </a:gradFill>
                <a:effectLst/>
                <a:uFillTx/>
                <a:latin typeface="IntelOne Display Light"/>
                <a:ea typeface="IntelOne Display Light"/>
                <a:cs typeface="IntelOne Display Light"/>
                <a:sym typeface="IntelOne Text Light"/>
              </a:defRPr>
            </a:lvl1pPr>
          </a:lstStyle>
          <a:p>
            <a:pPr marL="0" marR="0" lvl="0" indent="0" algn="l" defTabSz="914400" rtl="0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8501D0-7610-BC8E-FBCE-A93AA819E8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000" y="1006474"/>
            <a:ext cx="10972800" cy="503282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9553988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slide-2">
    <p:bg>
      <p:bgPr>
        <a:gradFill>
          <a:gsLst>
            <a:gs pos="0">
              <a:srgbClr val="00285A"/>
            </a:gs>
            <a:gs pos="100000">
              <a:srgbClr val="0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99462" y="6553044"/>
            <a:ext cx="141352" cy="165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IntelOne Text Light"/>
                <a:ea typeface="IntelOne Text Light"/>
                <a:cs typeface="IntelOne Text Light"/>
                <a:sym typeface="IntelOne Text Light"/>
              </a:defRPr>
            </a:lvl1pPr>
          </a:lstStyle>
          <a:p>
            <a:fld id="{86CB4B4D-7CA3-9044-876B-883B54F8677D}" type="slidenum">
              <a:rPr lang="en-IE" smtClean="0"/>
              <a:t>‹#›</a:t>
            </a:fld>
            <a:endParaRPr lang="en-I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B333F7-D08C-91B6-B5BE-23FBBFD7B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92074"/>
            <a:ext cx="11659814" cy="914400"/>
          </a:xfrm>
        </p:spPr>
        <p:txBody>
          <a:bodyPr>
            <a:normAutofit/>
          </a:bodyPr>
          <a:lstStyle>
            <a:lvl1pPr>
              <a:defRPr kumimoji="0" lang="en-US" sz="4000" b="0" i="0" u="none" strike="noStrike" cap="none" spc="0" normalizeH="0" baseline="0" dirty="0">
                <a:ln>
                  <a:noFill/>
                </a:ln>
                <a:gradFill>
                  <a:gsLst>
                    <a:gs pos="56000">
                      <a:srgbClr val="6DDCFF"/>
                    </a:gs>
                    <a:gs pos="31000">
                      <a:srgbClr val="ADEEFF"/>
                    </a:gs>
                    <a:gs pos="99000">
                      <a:srgbClr val="00C7FD"/>
                    </a:gs>
                  </a:gsLst>
                  <a:lin ang="3600000" scaled="0"/>
                </a:gradFill>
                <a:effectLst/>
                <a:uFillTx/>
                <a:latin typeface="IntelOne Display Light"/>
                <a:ea typeface="IntelOne Display Light"/>
                <a:cs typeface="IntelOne Display Light"/>
                <a:sym typeface="IntelOne Text Light"/>
              </a:defRPr>
            </a:lvl1pPr>
          </a:lstStyle>
          <a:p>
            <a:pPr marL="0" marR="0" lvl="0" indent="0" algn="l" defTabSz="914400" rtl="0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8501D0-7610-BC8E-FBCE-A93AA819E8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000" y="1006474"/>
            <a:ext cx="5715000" cy="503281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DA62BE2C-BCE4-427B-443B-1E025771752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74904" y="1006474"/>
            <a:ext cx="5715000" cy="503281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902308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image" Target="../media/image24.png"/><Relationship Id="rId5" Type="http://schemas.openxmlformats.org/officeDocument/2006/relationships/slideLayout" Target="../slideLayouts/slideLayout40.xml"/><Relationship Id="rId10" Type="http://schemas.openxmlformats.org/officeDocument/2006/relationships/image" Target="../media/image23.png"/><Relationship Id="rId4" Type="http://schemas.openxmlformats.org/officeDocument/2006/relationships/slideLayout" Target="../slideLayouts/slideLayout39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00285A"/>
            </a:gs>
            <a:gs pos="100000">
              <a:srgbClr val="0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6783" y="6553044"/>
            <a:ext cx="166713" cy="15388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ctr" defTabSz="2438337">
              <a:defRPr sz="1000">
                <a:solidFill>
                  <a:schemeClr val="bg1"/>
                </a:solidFill>
                <a:latin typeface="IntelOne Text"/>
                <a:ea typeface="IntelOne Text"/>
                <a:cs typeface="IntelOne Text"/>
                <a:sym typeface="IntelOne Tex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3810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idx="1"/>
          </p:nvPr>
        </p:nvSpPr>
        <p:spPr>
          <a:xfrm>
            <a:off x="381000" y="1600200"/>
            <a:ext cx="10972800" cy="4674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7CC43E35-9D57-828D-4237-3186AFBBCCE9}"/>
              </a:ext>
            </a:extLst>
          </p:cNvPr>
          <p:cNvSpPr txBox="1"/>
          <p:nvPr/>
        </p:nvSpPr>
        <p:spPr>
          <a:xfrm>
            <a:off x="643196" y="6510549"/>
            <a:ext cx="1724188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000">
                <a:solidFill>
                  <a:srgbClr val="FFFFFF"/>
                </a:solidFill>
                <a:latin typeface="IntelOne Text"/>
                <a:ea typeface="IntelOne Text"/>
                <a:cs typeface="IntelOne Text"/>
                <a:sym typeface="IntelOne Text"/>
              </a:defRPr>
            </a:lvl1pPr>
          </a:lstStyle>
          <a:p>
            <a:pPr algn="l"/>
            <a:r>
              <a:rPr lang="en-US">
                <a:solidFill>
                  <a:schemeClr val="bg1"/>
                </a:solidFill>
              </a:rPr>
              <a:t>Manufacturing Automation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42D94D57-B039-A2B9-6D19-25698DB006A8}"/>
              </a:ext>
            </a:extLst>
          </p:cNvPr>
          <p:cNvSpPr txBox="1"/>
          <p:nvPr/>
        </p:nvSpPr>
        <p:spPr>
          <a:xfrm>
            <a:off x="5535270" y="6510549"/>
            <a:ext cx="112145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000">
                <a:solidFill>
                  <a:srgbClr val="FFFFFF"/>
                </a:solidFill>
                <a:latin typeface="IntelOne Text"/>
                <a:ea typeface="IntelOne Text"/>
                <a:cs typeface="IntelOne Text"/>
                <a:sym typeface="IntelOne Text"/>
              </a:defRPr>
            </a:lvl1pPr>
          </a:lstStyle>
          <a:p>
            <a:r>
              <a:rPr>
                <a:solidFill>
                  <a:schemeClr val="bg1"/>
                </a:solidFill>
              </a:rPr>
              <a:t>Intel Confidential</a:t>
            </a:r>
          </a:p>
        </p:txBody>
      </p:sp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5BA8D3FD-E29B-C7BF-358E-8E7FE1DD6D9B}"/>
              </a:ext>
            </a:extLst>
          </p:cNvPr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898" y="6528480"/>
            <a:ext cx="1389797" cy="239354"/>
          </a:xfrm>
          <a:prstGeom prst="rect">
            <a:avLst/>
          </a:prstGeom>
        </p:spPr>
      </p:pic>
      <p:pic>
        <p:nvPicPr>
          <p:cNvPr id="5" name="Picture 4" descr="A white brain with a circuit board in the middle of it&#10;&#10;Description automatically generated">
            <a:extLst>
              <a:ext uri="{FF2B5EF4-FFF2-40B4-BE49-F238E27FC236}">
                <a16:creationId xmlns:a16="http://schemas.microsoft.com/office/drawing/2014/main" id="{39664833-4315-899C-F4F4-7F494C94E613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1" y="6223249"/>
            <a:ext cx="595945" cy="595945"/>
          </a:xfrm>
          <a:prstGeom prst="rect">
            <a:avLst/>
          </a:prstGeom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987FBE42-8341-FAD2-E25E-0DF5FEC7C7A2}"/>
              </a:ext>
            </a:extLst>
          </p:cNvPr>
          <p:cNvSpPr txBox="1"/>
          <p:nvPr/>
        </p:nvSpPr>
        <p:spPr>
          <a:xfrm>
            <a:off x="643196" y="6510549"/>
            <a:ext cx="1724188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000">
                <a:solidFill>
                  <a:srgbClr val="FFFFFF"/>
                </a:solidFill>
                <a:latin typeface="IntelOne Text"/>
                <a:ea typeface="IntelOne Text"/>
                <a:cs typeface="IntelOne Text"/>
                <a:sym typeface="IntelOne Text"/>
              </a:defRPr>
            </a:lvl1pPr>
          </a:lstStyle>
          <a:p>
            <a:pPr algn="l"/>
            <a:r>
              <a:rPr lang="en-US">
                <a:solidFill>
                  <a:schemeClr val="bg1"/>
                </a:solidFill>
              </a:rPr>
              <a:t>Manufacturing Automation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DA182EA-2FB6-7CE7-8454-9B659D70910A}"/>
              </a:ext>
            </a:extLst>
          </p:cNvPr>
          <p:cNvSpPr txBox="1"/>
          <p:nvPr/>
        </p:nvSpPr>
        <p:spPr>
          <a:xfrm>
            <a:off x="5535270" y="6510549"/>
            <a:ext cx="112145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000">
                <a:solidFill>
                  <a:srgbClr val="FFFFFF"/>
                </a:solidFill>
                <a:latin typeface="IntelOne Text"/>
                <a:ea typeface="IntelOne Text"/>
                <a:cs typeface="IntelOne Text"/>
                <a:sym typeface="IntelOne Text"/>
              </a:defRPr>
            </a:lvl1pPr>
          </a:lstStyle>
          <a:p>
            <a:r>
              <a:rPr>
                <a:solidFill>
                  <a:schemeClr val="bg1"/>
                </a:solidFill>
              </a:rPr>
              <a:t>Intel Confidential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C8923D34-F5EA-B02E-7097-268DEACC5B3C}"/>
              </a:ext>
            </a:extLst>
          </p:cNvPr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898" y="6528480"/>
            <a:ext cx="1389797" cy="239354"/>
          </a:xfrm>
          <a:prstGeom prst="rect">
            <a:avLst/>
          </a:prstGeom>
        </p:spPr>
      </p:pic>
      <p:pic>
        <p:nvPicPr>
          <p:cNvPr id="9" name="Picture 8" descr="A white brain with a circuit board in the middle of it&#10;&#10;Description automatically generated">
            <a:extLst>
              <a:ext uri="{FF2B5EF4-FFF2-40B4-BE49-F238E27FC236}">
                <a16:creationId xmlns:a16="http://schemas.microsoft.com/office/drawing/2014/main" id="{6A01D107-479F-B678-DFCA-CA6174AB015D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1" y="6223249"/>
            <a:ext cx="595945" cy="59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9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676" r:id="rId20"/>
    <p:sldLayoutId id="2147483688" r:id="rId21"/>
    <p:sldLayoutId id="2147483699" r:id="rId22"/>
    <p:sldLayoutId id="2147483691" r:id="rId23"/>
    <p:sldLayoutId id="2147483692" r:id="rId24"/>
    <p:sldLayoutId id="2147483675" r:id="rId25"/>
    <p:sldLayoutId id="2147483702" r:id="rId26"/>
    <p:sldLayoutId id="2147483790" r:id="rId27"/>
    <p:sldLayoutId id="2147483867" r:id="rId28"/>
    <p:sldLayoutId id="2147483868" r:id="rId29"/>
    <p:sldLayoutId id="2147483869" r:id="rId30"/>
    <p:sldLayoutId id="2147483870" r:id="rId31"/>
    <p:sldLayoutId id="2147483871" r:id="rId32"/>
    <p:sldLayoutId id="2147483872" r:id="rId33"/>
    <p:sldLayoutId id="2147483878" r:id="rId34"/>
    <p:sldLayoutId id="2147483879" r:id="rId35"/>
  </p:sldLayoutIdLst>
  <p:transition spd="med"/>
  <p:hf hdr="0" ftr="0" dt="0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gradFill>
            <a:gsLst>
              <a:gs pos="0">
                <a:srgbClr val="ADEEFF"/>
              </a:gs>
              <a:gs pos="100000">
                <a:srgbClr val="00C7FD"/>
              </a:gs>
            </a:gsLst>
            <a:lin ang="2700000" scaled="1"/>
          </a:gradFill>
          <a:uFillTx/>
          <a:latin typeface="IntelOne Display Light"/>
          <a:ea typeface="IntelOne Display Light"/>
          <a:cs typeface="IntelOne Display Light"/>
          <a:sym typeface="IntelOne Display Light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525252"/>
          </a:solidFill>
          <a:uFillTx/>
          <a:latin typeface="IntelOne Display Light"/>
          <a:ea typeface="IntelOne Display Light"/>
          <a:cs typeface="IntelOne Display Light"/>
          <a:sym typeface="IntelOne Display Light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525252"/>
          </a:solidFill>
          <a:uFillTx/>
          <a:latin typeface="IntelOne Display Light"/>
          <a:ea typeface="IntelOne Display Light"/>
          <a:cs typeface="IntelOne Display Light"/>
          <a:sym typeface="IntelOne Display Light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525252"/>
          </a:solidFill>
          <a:uFillTx/>
          <a:latin typeface="IntelOne Display Light"/>
          <a:ea typeface="IntelOne Display Light"/>
          <a:cs typeface="IntelOne Display Light"/>
          <a:sym typeface="IntelOne Display Light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525252"/>
          </a:solidFill>
          <a:uFillTx/>
          <a:latin typeface="IntelOne Display Light"/>
          <a:ea typeface="IntelOne Display Light"/>
          <a:cs typeface="IntelOne Display Light"/>
          <a:sym typeface="IntelOne Display Light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525252"/>
          </a:solidFill>
          <a:uFillTx/>
          <a:latin typeface="IntelOne Display Light"/>
          <a:ea typeface="IntelOne Display Light"/>
          <a:cs typeface="IntelOne Display Light"/>
          <a:sym typeface="IntelOne Display Light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525252"/>
          </a:solidFill>
          <a:uFillTx/>
          <a:latin typeface="IntelOne Display Light"/>
          <a:ea typeface="IntelOne Display Light"/>
          <a:cs typeface="IntelOne Display Light"/>
          <a:sym typeface="IntelOne Display Light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525252"/>
          </a:solidFill>
          <a:uFillTx/>
          <a:latin typeface="IntelOne Display Light"/>
          <a:ea typeface="IntelOne Display Light"/>
          <a:cs typeface="IntelOne Display Light"/>
          <a:sym typeface="IntelOne Display Light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525252"/>
          </a:solidFill>
          <a:uFillTx/>
          <a:latin typeface="IntelOne Display Light"/>
          <a:ea typeface="IntelOne Display Light"/>
          <a:cs typeface="IntelOne Display Light"/>
          <a:sym typeface="IntelOne Display Light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IntelOne Display Regular"/>
        <a:buChar char="•"/>
        <a:tabLst/>
        <a:defRPr sz="2800" b="0" i="0" u="none" strike="noStrike" cap="none" spc="0" baseline="0">
          <a:solidFill>
            <a:schemeClr val="bg1"/>
          </a:solidFill>
          <a:uFillTx/>
          <a:latin typeface="IntelOne Text Light"/>
          <a:ea typeface="IntelOne Text Light"/>
          <a:cs typeface="IntelOne Text Light"/>
          <a:sym typeface="IntelOne Text Light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IntelOne Display Regular"/>
        <a:buChar char="•"/>
        <a:tabLst/>
        <a:defRPr sz="2800" b="0" i="0" u="none" strike="noStrike" cap="none" spc="0" baseline="0">
          <a:solidFill>
            <a:schemeClr val="bg1"/>
          </a:solidFill>
          <a:uFillTx/>
          <a:latin typeface="IntelOne Text Light"/>
          <a:ea typeface="IntelOne Text Light"/>
          <a:cs typeface="IntelOne Text Light"/>
          <a:sym typeface="IntelOne Text Light"/>
        </a:defRPr>
      </a:lvl2pPr>
      <a:lvl3pPr marL="1234439" marR="0" indent="-320039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IntelOne Display Regular"/>
        <a:buChar char="•"/>
        <a:tabLst/>
        <a:defRPr sz="2800" b="0" i="0" u="none" strike="noStrike" cap="none" spc="0" baseline="0">
          <a:solidFill>
            <a:schemeClr val="bg1"/>
          </a:solidFill>
          <a:uFillTx/>
          <a:latin typeface="IntelOne Text Light"/>
          <a:ea typeface="IntelOne Text Light"/>
          <a:cs typeface="IntelOne Text Light"/>
          <a:sym typeface="IntelOne Text Light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IntelOne Display Regular"/>
        <a:buChar char="•"/>
        <a:tabLst/>
        <a:defRPr sz="2800" b="0" i="0" u="none" strike="noStrike" cap="none" spc="0" baseline="0">
          <a:solidFill>
            <a:schemeClr val="bg1"/>
          </a:solidFill>
          <a:uFillTx/>
          <a:latin typeface="IntelOne Text Light"/>
          <a:ea typeface="IntelOne Text Light"/>
          <a:cs typeface="IntelOne Text Light"/>
          <a:sym typeface="IntelOne Text Light"/>
        </a:defRPr>
      </a:lvl4pPr>
      <a:lvl5pPr marL="2228850" marR="0" indent="-40005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IntelOne Display Regular"/>
        <a:buChar char="•"/>
        <a:tabLst/>
        <a:defRPr sz="2800" b="0" i="0" u="none" strike="noStrike" cap="none" spc="0" baseline="0">
          <a:solidFill>
            <a:schemeClr val="bg1"/>
          </a:solidFill>
          <a:uFillTx/>
          <a:latin typeface="IntelOne Text Light"/>
          <a:ea typeface="IntelOne Text Light"/>
          <a:cs typeface="IntelOne Text Light"/>
          <a:sym typeface="IntelOne Text Light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IntelOne Display Regular"/>
        <a:buChar char="•"/>
        <a:tabLst/>
        <a:defRPr sz="2800" b="0" i="0" u="none" strike="noStrike" cap="none" spc="0" baseline="0">
          <a:solidFill>
            <a:srgbClr val="525252"/>
          </a:solidFill>
          <a:uFillTx/>
          <a:latin typeface="IntelOne Text Light"/>
          <a:ea typeface="IntelOne Text Light"/>
          <a:cs typeface="IntelOne Text Light"/>
          <a:sym typeface="IntelOne Text Light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IntelOne Display Regular"/>
        <a:buChar char="•"/>
        <a:tabLst/>
        <a:defRPr sz="2800" b="0" i="0" u="none" strike="noStrike" cap="none" spc="0" baseline="0">
          <a:solidFill>
            <a:srgbClr val="525252"/>
          </a:solidFill>
          <a:uFillTx/>
          <a:latin typeface="IntelOne Text Light"/>
          <a:ea typeface="IntelOne Text Light"/>
          <a:cs typeface="IntelOne Text Light"/>
          <a:sym typeface="IntelOne Text Light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IntelOne Display Regular"/>
        <a:buChar char="•"/>
        <a:tabLst/>
        <a:defRPr sz="2800" b="0" i="0" u="none" strike="noStrike" cap="none" spc="0" baseline="0">
          <a:solidFill>
            <a:srgbClr val="525252"/>
          </a:solidFill>
          <a:uFillTx/>
          <a:latin typeface="IntelOne Text Light"/>
          <a:ea typeface="IntelOne Text Light"/>
          <a:cs typeface="IntelOne Text Light"/>
          <a:sym typeface="IntelOne Text Light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IntelOne Display Regular"/>
        <a:buChar char="•"/>
        <a:tabLst/>
        <a:defRPr sz="2800" b="0" i="0" u="none" strike="noStrike" cap="none" spc="0" baseline="0">
          <a:solidFill>
            <a:srgbClr val="525252"/>
          </a:solidFill>
          <a:uFillTx/>
          <a:latin typeface="IntelOne Text Light"/>
          <a:ea typeface="IntelOne Text Light"/>
          <a:cs typeface="IntelOne Text Light"/>
          <a:sym typeface="IntelOne Text Light"/>
        </a:defRPr>
      </a:lvl9pPr>
    </p:bodyStyle>
    <p:otherStyle>
      <a:lvl1pPr marL="0" marR="0" indent="0" algn="ctr" defTabSz="243833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One Text"/>
        </a:defRPr>
      </a:lvl1pPr>
      <a:lvl2pPr marL="0" marR="0" indent="457200" algn="ctr" defTabSz="243833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One Text"/>
        </a:defRPr>
      </a:lvl2pPr>
      <a:lvl3pPr marL="0" marR="0" indent="914400" algn="ctr" defTabSz="243833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One Text"/>
        </a:defRPr>
      </a:lvl3pPr>
      <a:lvl4pPr marL="0" marR="0" indent="1371600" algn="ctr" defTabSz="243833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One Text"/>
        </a:defRPr>
      </a:lvl4pPr>
      <a:lvl5pPr marL="0" marR="0" indent="1828800" algn="ctr" defTabSz="243833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One Text"/>
        </a:defRPr>
      </a:lvl5pPr>
      <a:lvl6pPr marL="0" marR="0" indent="2286000" algn="ctr" defTabSz="243833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One Text"/>
        </a:defRPr>
      </a:lvl6pPr>
      <a:lvl7pPr marL="0" marR="0" indent="2743200" algn="ctr" defTabSz="243833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One Text"/>
        </a:defRPr>
      </a:lvl7pPr>
      <a:lvl8pPr marL="0" marR="0" indent="3200400" algn="ctr" defTabSz="243833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One Text"/>
        </a:defRPr>
      </a:lvl8pPr>
      <a:lvl9pPr marL="0" marR="0" indent="3657600" algn="ctr" defTabSz="243833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One Tex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97939" y="6553044"/>
            <a:ext cx="144400" cy="1651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ctr" defTabSz="2438337">
              <a:defRPr sz="1000">
                <a:latin typeface="IntelOne Text"/>
                <a:ea typeface="IntelOne Text"/>
                <a:cs typeface="IntelOne Text"/>
                <a:sym typeface="IntelOne Tex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3810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idx="1"/>
          </p:nvPr>
        </p:nvSpPr>
        <p:spPr>
          <a:xfrm>
            <a:off x="381000" y="1600200"/>
            <a:ext cx="10972800" cy="4674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02E595C-FC9F-0081-C684-416AF3A99A5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2900" y="6528934"/>
            <a:ext cx="1389793" cy="238445"/>
          </a:xfrm>
          <a:prstGeom prst="rect">
            <a:avLst/>
          </a:prstGeom>
        </p:spPr>
      </p:pic>
      <p:sp>
        <p:nvSpPr>
          <p:cNvPr id="2" name="Rectangle 5">
            <a:extLst>
              <a:ext uri="{FF2B5EF4-FFF2-40B4-BE49-F238E27FC236}">
                <a16:creationId xmlns:a16="http://schemas.microsoft.com/office/drawing/2014/main" id="{5CE687E4-584E-D171-C98B-10FF9680B4F9}"/>
              </a:ext>
            </a:extLst>
          </p:cNvPr>
          <p:cNvSpPr txBox="1"/>
          <p:nvPr/>
        </p:nvSpPr>
        <p:spPr>
          <a:xfrm>
            <a:off x="640080" y="6510549"/>
            <a:ext cx="1724188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000">
                <a:solidFill>
                  <a:srgbClr val="FFFFFF"/>
                </a:solidFill>
                <a:latin typeface="IntelOne Text"/>
                <a:ea typeface="IntelOne Text"/>
                <a:cs typeface="IntelOne Text"/>
                <a:sym typeface="IntelOne Text"/>
              </a:defRPr>
            </a:lvl1pPr>
          </a:lstStyle>
          <a:p>
            <a:pPr algn="l"/>
            <a:r>
              <a:rPr lang="en-US">
                <a:solidFill>
                  <a:srgbClr val="525252"/>
                </a:solidFill>
              </a:rPr>
              <a:t>Manufacturing Automation</a:t>
            </a:r>
            <a:endParaRPr>
              <a:solidFill>
                <a:srgbClr val="525252"/>
              </a:solidFill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8E1FBF9-6ADD-C60A-DBD0-A8745625B913}"/>
              </a:ext>
            </a:extLst>
          </p:cNvPr>
          <p:cNvSpPr txBox="1"/>
          <p:nvPr/>
        </p:nvSpPr>
        <p:spPr>
          <a:xfrm>
            <a:off x="5535270" y="6510549"/>
            <a:ext cx="112145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000">
                <a:solidFill>
                  <a:srgbClr val="FFFFFF"/>
                </a:solidFill>
                <a:latin typeface="IntelOne Text"/>
                <a:ea typeface="IntelOne Text"/>
                <a:cs typeface="IntelOne Text"/>
                <a:sym typeface="IntelOne Text"/>
              </a:defRPr>
            </a:lvl1pPr>
          </a:lstStyle>
          <a:p>
            <a:r>
              <a:rPr>
                <a:solidFill>
                  <a:srgbClr val="525252"/>
                </a:solidFill>
              </a:rPr>
              <a:t>Intel Confidential</a:t>
            </a:r>
          </a:p>
        </p:txBody>
      </p:sp>
      <p:pic>
        <p:nvPicPr>
          <p:cNvPr id="5" name="Picture 4" descr="A logo of a brain and a globe&#10;&#10;Description automatically generated">
            <a:extLst>
              <a:ext uri="{FF2B5EF4-FFF2-40B4-BE49-F238E27FC236}">
                <a16:creationId xmlns:a16="http://schemas.microsoft.com/office/drawing/2014/main" id="{1E7410A4-CB45-9B1F-1700-727618A650E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" y="6227064"/>
            <a:ext cx="594360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52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</p:sldLayoutIdLst>
  <p:transition spd="med"/>
  <p:hf hdr="0" ftr="0" dt="0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525252"/>
          </a:solidFill>
          <a:uFillTx/>
          <a:latin typeface="IntelOne Display Light"/>
          <a:ea typeface="IntelOne Display Light"/>
          <a:cs typeface="IntelOne Display Light"/>
          <a:sym typeface="IntelOne Display Light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525252"/>
          </a:solidFill>
          <a:uFillTx/>
          <a:latin typeface="IntelOne Display Light"/>
          <a:ea typeface="IntelOne Display Light"/>
          <a:cs typeface="IntelOne Display Light"/>
          <a:sym typeface="IntelOne Display Light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525252"/>
          </a:solidFill>
          <a:uFillTx/>
          <a:latin typeface="IntelOne Display Light"/>
          <a:ea typeface="IntelOne Display Light"/>
          <a:cs typeface="IntelOne Display Light"/>
          <a:sym typeface="IntelOne Display Light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525252"/>
          </a:solidFill>
          <a:uFillTx/>
          <a:latin typeface="IntelOne Display Light"/>
          <a:ea typeface="IntelOne Display Light"/>
          <a:cs typeface="IntelOne Display Light"/>
          <a:sym typeface="IntelOne Display Light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525252"/>
          </a:solidFill>
          <a:uFillTx/>
          <a:latin typeface="IntelOne Display Light"/>
          <a:ea typeface="IntelOne Display Light"/>
          <a:cs typeface="IntelOne Display Light"/>
          <a:sym typeface="IntelOne Display Light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525252"/>
          </a:solidFill>
          <a:uFillTx/>
          <a:latin typeface="IntelOne Display Light"/>
          <a:ea typeface="IntelOne Display Light"/>
          <a:cs typeface="IntelOne Display Light"/>
          <a:sym typeface="IntelOne Display Light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525252"/>
          </a:solidFill>
          <a:uFillTx/>
          <a:latin typeface="IntelOne Display Light"/>
          <a:ea typeface="IntelOne Display Light"/>
          <a:cs typeface="IntelOne Display Light"/>
          <a:sym typeface="IntelOne Display Light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525252"/>
          </a:solidFill>
          <a:uFillTx/>
          <a:latin typeface="IntelOne Display Light"/>
          <a:ea typeface="IntelOne Display Light"/>
          <a:cs typeface="IntelOne Display Light"/>
          <a:sym typeface="IntelOne Display Light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525252"/>
          </a:solidFill>
          <a:uFillTx/>
          <a:latin typeface="IntelOne Display Light"/>
          <a:ea typeface="IntelOne Display Light"/>
          <a:cs typeface="IntelOne Display Light"/>
          <a:sym typeface="IntelOne Display Light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IntelOne Display Regular"/>
        <a:buChar char="•"/>
        <a:tabLst/>
        <a:defRPr sz="2800" b="0" i="0" u="none" strike="noStrike" cap="none" spc="0" baseline="0">
          <a:solidFill>
            <a:srgbClr val="525252"/>
          </a:solidFill>
          <a:uFillTx/>
          <a:latin typeface="IntelOne Text Light"/>
          <a:ea typeface="IntelOne Text Light"/>
          <a:cs typeface="IntelOne Text Light"/>
          <a:sym typeface="IntelOne Text Light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IntelOne Display Regular"/>
        <a:buChar char="•"/>
        <a:tabLst/>
        <a:defRPr sz="2800" b="0" i="0" u="none" strike="noStrike" cap="none" spc="0" baseline="0">
          <a:solidFill>
            <a:srgbClr val="525252"/>
          </a:solidFill>
          <a:uFillTx/>
          <a:latin typeface="IntelOne Text Light"/>
          <a:ea typeface="IntelOne Text Light"/>
          <a:cs typeface="IntelOne Text Light"/>
          <a:sym typeface="IntelOne Text Light"/>
        </a:defRPr>
      </a:lvl2pPr>
      <a:lvl3pPr marL="1234439" marR="0" indent="-320039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IntelOne Display Regular"/>
        <a:buChar char="•"/>
        <a:tabLst/>
        <a:defRPr sz="2800" b="0" i="0" u="none" strike="noStrike" cap="none" spc="0" baseline="0">
          <a:solidFill>
            <a:srgbClr val="525252"/>
          </a:solidFill>
          <a:uFillTx/>
          <a:latin typeface="IntelOne Text Light"/>
          <a:ea typeface="IntelOne Text Light"/>
          <a:cs typeface="IntelOne Text Light"/>
          <a:sym typeface="IntelOne Text Light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IntelOne Display Regular"/>
        <a:buChar char="•"/>
        <a:tabLst/>
        <a:defRPr sz="2800" b="0" i="0" u="none" strike="noStrike" cap="none" spc="0" baseline="0">
          <a:solidFill>
            <a:srgbClr val="525252"/>
          </a:solidFill>
          <a:uFillTx/>
          <a:latin typeface="IntelOne Text Light"/>
          <a:ea typeface="IntelOne Text Light"/>
          <a:cs typeface="IntelOne Text Light"/>
          <a:sym typeface="IntelOne Text Light"/>
        </a:defRPr>
      </a:lvl4pPr>
      <a:lvl5pPr marL="2228850" marR="0" indent="-40005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IntelOne Display Regular"/>
        <a:buChar char="•"/>
        <a:tabLst/>
        <a:defRPr sz="2800" b="0" i="0" u="none" strike="noStrike" cap="none" spc="0" baseline="0">
          <a:solidFill>
            <a:srgbClr val="525252"/>
          </a:solidFill>
          <a:uFillTx/>
          <a:latin typeface="IntelOne Text Light"/>
          <a:ea typeface="IntelOne Text Light"/>
          <a:cs typeface="IntelOne Text Light"/>
          <a:sym typeface="IntelOne Text Light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IntelOne Display Regular"/>
        <a:buChar char="•"/>
        <a:tabLst/>
        <a:defRPr sz="2800" b="0" i="0" u="none" strike="noStrike" cap="none" spc="0" baseline="0">
          <a:solidFill>
            <a:srgbClr val="525252"/>
          </a:solidFill>
          <a:uFillTx/>
          <a:latin typeface="IntelOne Text Light"/>
          <a:ea typeface="IntelOne Text Light"/>
          <a:cs typeface="IntelOne Text Light"/>
          <a:sym typeface="IntelOne Text Light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IntelOne Display Regular"/>
        <a:buChar char="•"/>
        <a:tabLst/>
        <a:defRPr sz="2800" b="0" i="0" u="none" strike="noStrike" cap="none" spc="0" baseline="0">
          <a:solidFill>
            <a:srgbClr val="525252"/>
          </a:solidFill>
          <a:uFillTx/>
          <a:latin typeface="IntelOne Text Light"/>
          <a:ea typeface="IntelOne Text Light"/>
          <a:cs typeface="IntelOne Text Light"/>
          <a:sym typeface="IntelOne Text Light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IntelOne Display Regular"/>
        <a:buChar char="•"/>
        <a:tabLst/>
        <a:defRPr sz="2800" b="0" i="0" u="none" strike="noStrike" cap="none" spc="0" baseline="0">
          <a:solidFill>
            <a:srgbClr val="525252"/>
          </a:solidFill>
          <a:uFillTx/>
          <a:latin typeface="IntelOne Text Light"/>
          <a:ea typeface="IntelOne Text Light"/>
          <a:cs typeface="IntelOne Text Light"/>
          <a:sym typeface="IntelOne Text Light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IntelOne Display Regular"/>
        <a:buChar char="•"/>
        <a:tabLst/>
        <a:defRPr sz="2800" b="0" i="0" u="none" strike="noStrike" cap="none" spc="0" baseline="0">
          <a:solidFill>
            <a:srgbClr val="525252"/>
          </a:solidFill>
          <a:uFillTx/>
          <a:latin typeface="IntelOne Text Light"/>
          <a:ea typeface="IntelOne Text Light"/>
          <a:cs typeface="IntelOne Text Light"/>
          <a:sym typeface="IntelOne Text Light"/>
        </a:defRPr>
      </a:lvl9pPr>
    </p:bodyStyle>
    <p:otherStyle>
      <a:lvl1pPr marL="0" marR="0" indent="0" algn="ctr" defTabSz="243833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One Text"/>
        </a:defRPr>
      </a:lvl1pPr>
      <a:lvl2pPr marL="0" marR="0" indent="457200" algn="ctr" defTabSz="243833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One Text"/>
        </a:defRPr>
      </a:lvl2pPr>
      <a:lvl3pPr marL="0" marR="0" indent="914400" algn="ctr" defTabSz="243833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One Text"/>
        </a:defRPr>
      </a:lvl3pPr>
      <a:lvl4pPr marL="0" marR="0" indent="1371600" algn="ctr" defTabSz="243833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One Text"/>
        </a:defRPr>
      </a:lvl4pPr>
      <a:lvl5pPr marL="0" marR="0" indent="1828800" algn="ctr" defTabSz="243833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One Text"/>
        </a:defRPr>
      </a:lvl5pPr>
      <a:lvl6pPr marL="0" marR="0" indent="2286000" algn="ctr" defTabSz="243833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One Text"/>
        </a:defRPr>
      </a:lvl6pPr>
      <a:lvl7pPr marL="0" marR="0" indent="2743200" algn="ctr" defTabSz="243833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One Text"/>
        </a:defRPr>
      </a:lvl7pPr>
      <a:lvl8pPr marL="0" marR="0" indent="3200400" algn="ctr" defTabSz="243833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One Text"/>
        </a:defRPr>
      </a:lvl8pPr>
      <a:lvl9pPr marL="0" marR="0" indent="3657600" algn="ctr" defTabSz="243833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One Tex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2_B3809D29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3_783DA92E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9B6B23-1449-F951-81D3-1E32780BCF09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CC8B5D-7766-9950-4C0F-4189B6A9E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OpenCV Image Processing Techniques for Model Training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62596319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4D164F-37CC-958F-C5CA-DF3B06A56DB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MY" smtClean="0"/>
              <a:t>10</a:t>
            </a:fld>
            <a:endParaRPr lang="en-MY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A425B3C-E570-B4AD-1942-1F4F440DA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D2D5C7F-0B5A-108E-6AF4-074DAE0EF07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6000" dirty="0" err="1"/>
              <a:t>QnA</a:t>
            </a:r>
            <a:endParaRPr lang="en-MY" sz="6000" dirty="0"/>
          </a:p>
        </p:txBody>
      </p:sp>
    </p:spTree>
    <p:extLst>
      <p:ext uri="{BB962C8B-B14F-4D97-AF65-F5344CB8AC3E}">
        <p14:creationId xmlns:p14="http://schemas.microsoft.com/office/powerpoint/2010/main" val="34390576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9DC3C0-4B3D-3477-9F61-4E027063C72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2050713" y="6553200"/>
            <a:ext cx="141287" cy="165100"/>
          </a:xfrm>
        </p:spPr>
        <p:txBody>
          <a:bodyPr/>
          <a:lstStyle/>
          <a:p>
            <a:fld id="{86CB4B4D-7CA3-9044-876B-883B54F8677D}" type="slidenum">
              <a:rPr lang="en-MY" smtClean="0"/>
              <a:t>11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0624822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660F8FF-334A-348C-105F-D102B9719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MY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4DAE4D6-069A-CA95-268B-2AC78A311B2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Objective</a:t>
            </a:r>
          </a:p>
          <a:p>
            <a:pPr marL="514350" indent="-514350">
              <a:buAutoNum type="arabicPeriod"/>
            </a:pPr>
            <a:r>
              <a:rPr lang="en-US" dirty="0"/>
              <a:t>Sample Dataset</a:t>
            </a:r>
          </a:p>
          <a:p>
            <a:pPr marL="514350" indent="-514350">
              <a:buFont typeface="IntelOne Display Regular"/>
              <a:buAutoNum type="arabicPeriod"/>
            </a:pPr>
            <a:r>
              <a:rPr lang="en-MY" dirty="0"/>
              <a:t>Image Registration</a:t>
            </a:r>
            <a:endParaRPr lang="en-US" dirty="0"/>
          </a:p>
          <a:p>
            <a:pPr marL="514350" indent="-514350">
              <a:buAutoNum type="arabicPeriod"/>
            </a:pPr>
            <a:r>
              <a:rPr lang="en-MY" dirty="0"/>
              <a:t>Image Smoothing</a:t>
            </a:r>
          </a:p>
          <a:p>
            <a:pPr marL="514350" indent="-514350">
              <a:buAutoNum type="arabicPeriod"/>
            </a:pPr>
            <a:r>
              <a:rPr lang="en-MY" dirty="0"/>
              <a:t>Thresholding</a:t>
            </a:r>
          </a:p>
          <a:p>
            <a:pPr marL="514350" indent="-514350">
              <a:buAutoNum type="arabicPeriod"/>
            </a:pPr>
            <a:r>
              <a:rPr lang="en-MY" dirty="0"/>
              <a:t>Image Difference</a:t>
            </a:r>
          </a:p>
          <a:p>
            <a:pPr marL="514350" indent="-514350">
              <a:buAutoNum type="arabicPeriod"/>
            </a:pPr>
            <a:r>
              <a:rPr lang="en-MY" dirty="0" err="1"/>
              <a:t>QnA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27377257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80D620-71F5-9B13-57AA-996DB3F6EB5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MY" smtClean="0"/>
              <a:t>3</a:t>
            </a:fld>
            <a:endParaRPr lang="en-MY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D004C8-511C-B7EB-38AF-E3197D8DC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  <a:endParaRPr lang="en-MY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A38BA-4251-967D-C103-EBD0ADB311A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Improve images for annotation and model training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Key Questions: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Does the object of interest require color information?</a:t>
            </a:r>
          </a:p>
          <a:p>
            <a:pPr marL="495300" lvl="1" indent="0">
              <a:buNone/>
            </a:pPr>
            <a:r>
              <a:rPr lang="en-US" sz="2400" dirty="0" err="1"/>
              <a:t>i.e</a:t>
            </a:r>
            <a:r>
              <a:rPr lang="en-US" sz="2400" dirty="0"/>
              <a:t>: Green apple vs Red apple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Can we get away with grayscale instead of RGB?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Do we need full image resolution? Can it be smaller?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Is the image blurry? Or is the image clear?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Are the images rotated? Or fixed in place in every frame?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Do the images vary in brightness and contrast?</a:t>
            </a:r>
          </a:p>
          <a:p>
            <a:pPr marL="0" indent="0">
              <a:buNone/>
            </a:pP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011550505"/>
      </p:ext>
    </p:extLst>
  </p:cSld>
  <p:clrMapOvr>
    <a:masterClrMapping/>
  </p:clrMapOvr>
  <p:transition spd="med"/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807A3B-35BF-4D7D-07BD-374871B9AD3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MY" smtClean="0"/>
              <a:t>4</a:t>
            </a:fld>
            <a:endParaRPr lang="en-MY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5946F0-61FD-BF2F-8377-5EE76CEF6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image processing</a:t>
            </a:r>
            <a:endParaRPr lang="en-MY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59AE82-5C29-636A-0E70-36764293A19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sz="2800" dirty="0"/>
          </a:p>
          <a:p>
            <a:r>
              <a:rPr lang="en-US" sz="2800" dirty="0"/>
              <a:t>Common image processing techniques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26984899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912B36-3300-F041-DDCC-B3AA32849AD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MY" smtClean="0"/>
              <a:t>5</a:t>
            </a:fld>
            <a:endParaRPr lang="en-MY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095A56-25CF-FB07-9D73-336882626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Registration</a:t>
            </a:r>
            <a:endParaRPr lang="en-MY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EB54F0-7E8B-9944-6D85-21F768B1259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Capability: Handles translation, rotation, and perspective warping</a:t>
            </a:r>
          </a:p>
          <a:p>
            <a:r>
              <a:rPr lang="en-US" dirty="0"/>
              <a:t>Require: golden reference image</a:t>
            </a:r>
          </a:p>
          <a:p>
            <a:r>
              <a:rPr lang="en-US" dirty="0"/>
              <a:t>Tune-able Parameters: Enable or Disable</a:t>
            </a:r>
          </a:p>
          <a:p>
            <a:r>
              <a:rPr lang="en-US" dirty="0"/>
              <a:t>Resource:</a:t>
            </a:r>
          </a:p>
          <a:p>
            <a:pPr lvl="1"/>
            <a:r>
              <a:rPr lang="en-US" dirty="0"/>
              <a:t>https://docs.opencv.org/3.4/d1/de0/tutorial_py_feature_homography.html</a:t>
            </a:r>
          </a:p>
        </p:txBody>
      </p:sp>
    </p:spTree>
    <p:extLst>
      <p:ext uri="{BB962C8B-B14F-4D97-AF65-F5344CB8AC3E}">
        <p14:creationId xmlns:p14="http://schemas.microsoft.com/office/powerpoint/2010/main" val="63193511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912B36-3300-F041-DDCC-B3AA32849AD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MY" smtClean="0"/>
              <a:t>6</a:t>
            </a:fld>
            <a:endParaRPr lang="en-MY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095A56-25CF-FB07-9D73-336882626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Smoothing</a:t>
            </a:r>
            <a:endParaRPr lang="en-MY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EB54F0-7E8B-9944-6D85-21F768B1259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Capability: Noise Removal</a:t>
            </a:r>
          </a:p>
          <a:p>
            <a:r>
              <a:rPr lang="en-US" dirty="0"/>
              <a:t>Techniques:</a:t>
            </a:r>
          </a:p>
          <a:p>
            <a:pPr lvl="1"/>
            <a:r>
              <a:rPr lang="en-US" dirty="0"/>
              <a:t>Gaussian Blur: blurring only</a:t>
            </a:r>
          </a:p>
          <a:p>
            <a:pPr lvl="1"/>
            <a:r>
              <a:rPr lang="en-US" dirty="0"/>
              <a:t>Bilateral Filtering: blur and sharpen edges</a:t>
            </a:r>
          </a:p>
          <a:p>
            <a:r>
              <a:rPr lang="en-US" dirty="0"/>
              <a:t>Tune-able Parameters:</a:t>
            </a:r>
          </a:p>
          <a:p>
            <a:pPr lvl="1"/>
            <a:r>
              <a:rPr lang="en-US" dirty="0"/>
              <a:t>Kernel size</a:t>
            </a:r>
          </a:p>
          <a:p>
            <a:r>
              <a:rPr lang="en-US" dirty="0"/>
              <a:t>Resource:</a:t>
            </a:r>
          </a:p>
          <a:p>
            <a:pPr lvl="1"/>
            <a:r>
              <a:rPr lang="en-US" dirty="0"/>
              <a:t>https://docs.opencv.org/3.4/d4/d13/tutorial_py_filtering.html</a:t>
            </a:r>
          </a:p>
        </p:txBody>
      </p:sp>
    </p:spTree>
    <p:extLst>
      <p:ext uri="{BB962C8B-B14F-4D97-AF65-F5344CB8AC3E}">
        <p14:creationId xmlns:p14="http://schemas.microsoft.com/office/powerpoint/2010/main" val="2017306926"/>
      </p:ext>
    </p:extLst>
  </p:cSld>
  <p:clrMapOvr>
    <a:masterClrMapping/>
  </p:clrMapOvr>
  <p:transition spd="med"/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912B36-3300-F041-DDCC-B3AA32849AD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MY" smtClean="0"/>
              <a:t>7</a:t>
            </a:fld>
            <a:endParaRPr lang="en-MY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095A56-25CF-FB07-9D73-336882626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Thresholding</a:t>
            </a:r>
            <a:endParaRPr lang="en-MY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EB54F0-7E8B-9944-6D85-21F768B1259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Capability: Converts to binary image</a:t>
            </a:r>
          </a:p>
          <a:p>
            <a:r>
              <a:rPr lang="en-US" dirty="0"/>
              <a:t>Techniques:</a:t>
            </a:r>
          </a:p>
          <a:p>
            <a:pPr lvl="1"/>
            <a:r>
              <a:rPr lang="en-US" dirty="0"/>
              <a:t>Global thresholding</a:t>
            </a:r>
          </a:p>
          <a:p>
            <a:pPr lvl="1"/>
            <a:r>
              <a:rPr lang="en-US" dirty="0"/>
              <a:t>Adaptive thresholding</a:t>
            </a:r>
          </a:p>
          <a:p>
            <a:r>
              <a:rPr lang="en-US" dirty="0"/>
              <a:t>Tune-able Parameters:</a:t>
            </a:r>
          </a:p>
          <a:p>
            <a:pPr lvl="1"/>
            <a:r>
              <a:rPr lang="en-US" dirty="0"/>
              <a:t>Binary threshold, 0 (black) to 255 (white)</a:t>
            </a:r>
          </a:p>
          <a:p>
            <a:pPr lvl="2"/>
            <a:r>
              <a:rPr lang="en-US" dirty="0" err="1"/>
              <a:t>i.e</a:t>
            </a:r>
            <a:r>
              <a:rPr lang="en-US" dirty="0"/>
              <a:t>: if threshold is set at 100, anything under 100 will be set to 0 (black) and anything above and equal to 100 will be set to 255 (white)</a:t>
            </a:r>
          </a:p>
          <a:p>
            <a:pPr lvl="1"/>
            <a:r>
              <a:rPr lang="en-US" dirty="0"/>
              <a:t>Block size</a:t>
            </a:r>
          </a:p>
          <a:p>
            <a:r>
              <a:rPr lang="en-US" dirty="0"/>
              <a:t>Resource:</a:t>
            </a:r>
          </a:p>
          <a:p>
            <a:pPr lvl="1"/>
            <a:r>
              <a:rPr lang="en-US" dirty="0"/>
              <a:t>https://docs.opencv.org/3.4/d7/d4d/tutorial_py_thresholding.html</a:t>
            </a:r>
          </a:p>
        </p:txBody>
      </p:sp>
    </p:spTree>
    <p:extLst>
      <p:ext uri="{BB962C8B-B14F-4D97-AF65-F5344CB8AC3E}">
        <p14:creationId xmlns:p14="http://schemas.microsoft.com/office/powerpoint/2010/main" val="420538809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912B36-3300-F041-DDCC-B3AA32849AD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MY" smtClean="0"/>
              <a:t>8</a:t>
            </a:fld>
            <a:endParaRPr lang="en-MY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095A56-25CF-FB07-9D73-336882626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Difference</a:t>
            </a:r>
            <a:endParaRPr lang="en-MY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EB54F0-7E8B-9944-6D85-21F768B1259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Capability: Highlight potential areas of defect compared to reference image</a:t>
            </a:r>
          </a:p>
          <a:p>
            <a:r>
              <a:rPr lang="en-US" dirty="0"/>
              <a:t>Tune-able Parameters: Enable or Disable</a:t>
            </a:r>
          </a:p>
          <a:p>
            <a:r>
              <a:rPr lang="en-US" dirty="0"/>
              <a:t>Resource:</a:t>
            </a:r>
          </a:p>
        </p:txBody>
      </p:sp>
    </p:spTree>
    <p:extLst>
      <p:ext uri="{BB962C8B-B14F-4D97-AF65-F5344CB8AC3E}">
        <p14:creationId xmlns:p14="http://schemas.microsoft.com/office/powerpoint/2010/main" val="300447637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1EA81F-E132-B894-0677-58461C07555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MY" smtClean="0"/>
              <a:t>9</a:t>
            </a:fld>
            <a:endParaRPr lang="en-MY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09F8EC-70FA-811E-C42B-5148D0AF6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more techniques</a:t>
            </a:r>
            <a:endParaRPr lang="en-MY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D17C76-2EDF-E918-F963-1EE3DE37CD6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02342646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MA PPT Design Template">
  <a:themeElements>
    <a:clrScheme name="Theme1">
      <a:dk1>
        <a:srgbClr val="525252"/>
      </a:dk1>
      <a:lt1>
        <a:srgbClr val="F2F2F2"/>
      </a:lt1>
      <a:dk2>
        <a:srgbClr val="A7A7A7"/>
      </a:dk2>
      <a:lt2>
        <a:srgbClr val="535353"/>
      </a:lt2>
      <a:accent1>
        <a:srgbClr val="0068B5"/>
      </a:accent1>
      <a:accent2>
        <a:srgbClr val="00C7FD"/>
      </a:accent2>
      <a:accent3>
        <a:srgbClr val="FEC91B"/>
      </a:accent3>
      <a:accent4>
        <a:srgbClr val="E96115"/>
      </a:accent4>
      <a:accent5>
        <a:srgbClr val="8F5DA2"/>
      </a:accent5>
      <a:accent6>
        <a:srgbClr val="8BAE46"/>
      </a:accent6>
      <a:hlink>
        <a:srgbClr val="0000FF"/>
      </a:hlink>
      <a:folHlink>
        <a:srgbClr val="FF00FF"/>
      </a:folHlink>
    </a:clrScheme>
    <a:fontScheme name="Theme1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Them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525252"/>
            </a:solidFill>
            <a:effectLst/>
            <a:uFillTx/>
            <a:latin typeface="IntelOne Text Light"/>
            <a:ea typeface="IntelOne Text Light"/>
            <a:cs typeface="IntelOne Text Light"/>
            <a:sym typeface="IntelOne Text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525252"/>
            </a:solidFill>
            <a:effectLst/>
            <a:uFillTx/>
            <a:latin typeface="IntelOne Text Light"/>
            <a:ea typeface="IntelOne Text Light"/>
            <a:cs typeface="IntelOne Text Light"/>
            <a:sym typeface="IntelOne Text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MA PPT Design Template" id="{D75440A7-779E-4D69-B2B6-BFCDDFE937C8}" vid="{86CB5074-2950-417D-8100-072D5C088AE4}"/>
    </a:ext>
  </a:extLst>
</a:theme>
</file>

<file path=ppt/theme/theme2.xml><?xml version="1.0" encoding="utf-8"?>
<a:theme xmlns:a="http://schemas.openxmlformats.org/drawingml/2006/main" name="2_Theme1">
  <a:themeElements>
    <a:clrScheme name="Theme1">
      <a:dk1>
        <a:srgbClr val="525252"/>
      </a:dk1>
      <a:lt1>
        <a:srgbClr val="F2F2F2"/>
      </a:lt1>
      <a:dk2>
        <a:srgbClr val="A7A7A7"/>
      </a:dk2>
      <a:lt2>
        <a:srgbClr val="535353"/>
      </a:lt2>
      <a:accent1>
        <a:srgbClr val="0068B5"/>
      </a:accent1>
      <a:accent2>
        <a:srgbClr val="00C7FD"/>
      </a:accent2>
      <a:accent3>
        <a:srgbClr val="FEC91B"/>
      </a:accent3>
      <a:accent4>
        <a:srgbClr val="E96115"/>
      </a:accent4>
      <a:accent5>
        <a:srgbClr val="8F5DA2"/>
      </a:accent5>
      <a:accent6>
        <a:srgbClr val="8BAE46"/>
      </a:accent6>
      <a:hlink>
        <a:srgbClr val="0000FF"/>
      </a:hlink>
      <a:folHlink>
        <a:srgbClr val="FF00FF"/>
      </a:folHlink>
    </a:clrScheme>
    <a:fontScheme name="Theme1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Them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525252"/>
            </a:solidFill>
            <a:effectLst/>
            <a:uFillTx/>
            <a:latin typeface="IntelOne Text Light"/>
            <a:ea typeface="IntelOne Text Light"/>
            <a:cs typeface="IntelOne Text Light"/>
            <a:sym typeface="IntelOne Text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525252"/>
            </a:solidFill>
            <a:effectLst/>
            <a:uFillTx/>
            <a:latin typeface="IntelOne Text Light"/>
            <a:ea typeface="IntelOne Text Light"/>
            <a:cs typeface="IntelOne Text Light"/>
            <a:sym typeface="IntelOne Text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Metadata/LabelInfo.xml><?xml version="1.0" encoding="utf-8"?>
<clbl:labelList xmlns:clbl="http://schemas.microsoft.com/office/2020/mipLabelMetadata">
  <clbl:label id="{46c98d88-e344-4ed4-8496-4ed7712e255d}" enabled="0" method="" siteId="{46c98d88-e344-4ed4-8496-4ed7712e255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70</TotalTime>
  <Words>332</Words>
  <Application>Microsoft Office PowerPoint</Application>
  <PresentationFormat>Widescreen</PresentationFormat>
  <Paragraphs>64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IntelOne Display Light</vt:lpstr>
      <vt:lpstr>IntelOne Display Regular</vt:lpstr>
      <vt:lpstr>IntelOne Text</vt:lpstr>
      <vt:lpstr>IntelOne Text Light</vt:lpstr>
      <vt:lpstr>IntelOne Text Medium</vt:lpstr>
      <vt:lpstr>MA PPT Design Template</vt:lpstr>
      <vt:lpstr>2_Theme1</vt:lpstr>
      <vt:lpstr>OpenCV Image Processing Techniques for Model Training</vt:lpstr>
      <vt:lpstr>Agenda</vt:lpstr>
      <vt:lpstr>Objective</vt:lpstr>
      <vt:lpstr>Importance of image processing</vt:lpstr>
      <vt:lpstr>Image Registration</vt:lpstr>
      <vt:lpstr>Image Smoothing</vt:lpstr>
      <vt:lpstr>Image Thresholding</vt:lpstr>
      <vt:lpstr>Image Difference</vt:lpstr>
      <vt:lpstr>Many more techniques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OpenCV Image Processing Techniques for Model Training</dc:title>
  <dc:creator>Lee, Jun-on</dc:creator>
  <cp:lastModifiedBy>Lee, Jun-on</cp:lastModifiedBy>
  <cp:revision>1</cp:revision>
  <dcterms:created xsi:type="dcterms:W3CDTF">2024-07-04T05:48:29Z</dcterms:created>
  <dcterms:modified xsi:type="dcterms:W3CDTF">2024-07-18T07:39:31Z</dcterms:modified>
</cp:coreProperties>
</file>